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Mochiy Pop One" panose="02020500000000000000" charset="-12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82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5285" y="5476799"/>
            <a:ext cx="7233974" cy="5721416"/>
          </a:xfrm>
          <a:custGeom>
            <a:avLst/>
            <a:gdLst/>
            <a:ahLst/>
            <a:cxnLst/>
            <a:rect l="l" t="t" r="r" b="b"/>
            <a:pathLst>
              <a:path w="7233974" h="5721416">
                <a:moveTo>
                  <a:pt x="0" y="0"/>
                </a:moveTo>
                <a:lnTo>
                  <a:pt x="7233975" y="0"/>
                </a:lnTo>
                <a:lnTo>
                  <a:pt x="7233975" y="5721416"/>
                </a:lnTo>
                <a:lnTo>
                  <a:pt x="0" y="5721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23225" y="18674572"/>
            <a:ext cx="2936034" cy="2709428"/>
          </a:xfrm>
          <a:custGeom>
            <a:avLst/>
            <a:gdLst/>
            <a:ahLst/>
            <a:cxnLst/>
            <a:rect l="l" t="t" r="r" b="b"/>
            <a:pathLst>
              <a:path w="2936034" h="2709428">
                <a:moveTo>
                  <a:pt x="0" y="0"/>
                </a:moveTo>
                <a:lnTo>
                  <a:pt x="2936035" y="0"/>
                </a:lnTo>
                <a:lnTo>
                  <a:pt x="2936035" y="2709428"/>
                </a:lnTo>
                <a:lnTo>
                  <a:pt x="0" y="27094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639323" y="8080332"/>
            <a:ext cx="924782" cy="923311"/>
          </a:xfrm>
          <a:custGeom>
            <a:avLst/>
            <a:gdLst/>
            <a:ahLst/>
            <a:cxnLst/>
            <a:rect l="l" t="t" r="r" b="b"/>
            <a:pathLst>
              <a:path w="924782" h="923311">
                <a:moveTo>
                  <a:pt x="0" y="0"/>
                </a:moveTo>
                <a:lnTo>
                  <a:pt x="924783" y="0"/>
                </a:lnTo>
                <a:lnTo>
                  <a:pt x="924783" y="923311"/>
                </a:lnTo>
                <a:lnTo>
                  <a:pt x="0" y="923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72198" y="8080332"/>
            <a:ext cx="924782" cy="923311"/>
          </a:xfrm>
          <a:custGeom>
            <a:avLst/>
            <a:gdLst/>
            <a:ahLst/>
            <a:cxnLst/>
            <a:rect l="l" t="t" r="r" b="b"/>
            <a:pathLst>
              <a:path w="924782" h="923311">
                <a:moveTo>
                  <a:pt x="0" y="0"/>
                </a:moveTo>
                <a:lnTo>
                  <a:pt x="924782" y="0"/>
                </a:lnTo>
                <a:lnTo>
                  <a:pt x="924782" y="923311"/>
                </a:lnTo>
                <a:lnTo>
                  <a:pt x="0" y="923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946636" y="0"/>
            <a:ext cx="4912624" cy="1136180"/>
          </a:xfrm>
          <a:custGeom>
            <a:avLst/>
            <a:gdLst/>
            <a:ahLst/>
            <a:cxnLst/>
            <a:rect l="l" t="t" r="r" b="b"/>
            <a:pathLst>
              <a:path w="4912624" h="1136180">
                <a:moveTo>
                  <a:pt x="0" y="0"/>
                </a:moveTo>
                <a:lnTo>
                  <a:pt x="4912624" y="0"/>
                </a:lnTo>
                <a:lnTo>
                  <a:pt x="4912624" y="1136180"/>
                </a:lnTo>
                <a:lnTo>
                  <a:pt x="0" y="1136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94301" y="28573"/>
            <a:ext cx="5405961" cy="1079034"/>
          </a:xfrm>
          <a:custGeom>
            <a:avLst/>
            <a:gdLst/>
            <a:ahLst/>
            <a:cxnLst/>
            <a:rect l="l" t="t" r="r" b="b"/>
            <a:pathLst>
              <a:path w="5405961" h="1079034">
                <a:moveTo>
                  <a:pt x="0" y="0"/>
                </a:moveTo>
                <a:lnTo>
                  <a:pt x="5405961" y="0"/>
                </a:lnTo>
                <a:lnTo>
                  <a:pt x="5405961" y="1079034"/>
                </a:lnTo>
                <a:lnTo>
                  <a:pt x="0" y="10790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03906" y="1597725"/>
            <a:ext cx="13312188" cy="278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7"/>
              </a:lnSpc>
            </a:pPr>
            <a:r>
              <a:rPr lang="en-US" sz="9825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環境部國家環境研究院淨零綠領人才訓練班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21131" y="5453903"/>
            <a:ext cx="2636385" cy="852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5"/>
              </a:lnSpc>
              <a:spcBef>
                <a:spcPct val="0"/>
              </a:spcBef>
            </a:pPr>
            <a:r>
              <a:rPr lang="en-US" sz="6041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假日班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6578666"/>
            <a:ext cx="20126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7"/>
              </a:lnSpc>
              <a:spcBef>
                <a:spcPct val="0"/>
              </a:spcBef>
            </a:pPr>
            <a:r>
              <a:rPr lang="en-US" sz="3452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11</a:t>
            </a:r>
            <a:r>
              <a:rPr lang="en-US" altLang="zh-TW" sz="3452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5</a:t>
            </a:r>
            <a:r>
              <a:rPr lang="en-US" sz="3452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年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1481" y="7114262"/>
            <a:ext cx="6704607" cy="72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6"/>
              </a:lnSpc>
              <a:spcBef>
                <a:spcPct val="0"/>
              </a:spcBef>
            </a:pPr>
            <a:r>
              <a:rPr lang="en-US" sz="5178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0</a:t>
            </a:r>
            <a:r>
              <a:rPr lang="en-US" altLang="zh-TW" sz="5178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7</a:t>
            </a:r>
            <a:r>
              <a:rPr lang="en-US" sz="5178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.</a:t>
            </a:r>
            <a:r>
              <a:rPr lang="en-US" altLang="zh-TW" sz="5178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04</a:t>
            </a:r>
            <a:r>
              <a:rPr lang="en-US" sz="5178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→0</a:t>
            </a:r>
            <a:r>
              <a:rPr lang="en-US" altLang="zh-TW" sz="5178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7</a:t>
            </a:r>
            <a:r>
              <a:rPr lang="en-US" sz="5178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.</a:t>
            </a:r>
            <a:r>
              <a:rPr lang="en-US" altLang="zh-TW" sz="5178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26</a:t>
            </a:r>
            <a:endParaRPr lang="en-US" sz="5178" dirty="0">
              <a:solidFill>
                <a:srgbClr val="343434"/>
              </a:solidFill>
              <a:latin typeface="Mochiy Pop One"/>
              <a:ea typeface="Mochiy Pop One"/>
              <a:cs typeface="Mochiy Pop One"/>
              <a:sym typeface="Mochiy Pop On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0740" y="12239144"/>
            <a:ext cx="14598519" cy="7278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52"/>
              </a:lnSpc>
            </a:pPr>
            <a:r>
              <a:rPr lang="en-US" sz="5180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授課時數：8日(共計48小時)</a:t>
            </a:r>
          </a:p>
          <a:p>
            <a:pPr algn="l">
              <a:lnSpc>
                <a:spcPts val="7252"/>
              </a:lnSpc>
            </a:pPr>
            <a:r>
              <a:rPr lang="en-US" sz="5180" dirty="0" err="1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招生對象：環工系應屆畢業生、本校應屆畢業生、本校師生、校外人士</a:t>
            </a:r>
            <a:endParaRPr lang="en-US" sz="5180" dirty="0">
              <a:solidFill>
                <a:srgbClr val="343434"/>
              </a:solidFill>
              <a:latin typeface="Mochiy Pop One"/>
              <a:ea typeface="Mochiy Pop One"/>
              <a:cs typeface="Mochiy Pop One"/>
              <a:sym typeface="Mochiy Pop One"/>
            </a:endParaRPr>
          </a:p>
          <a:p>
            <a:pPr algn="l">
              <a:lnSpc>
                <a:spcPts val="7252"/>
              </a:lnSpc>
            </a:pPr>
            <a:r>
              <a:rPr lang="en-US" sz="5180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招生名額：40人      </a:t>
            </a:r>
          </a:p>
          <a:p>
            <a:pPr algn="l">
              <a:lnSpc>
                <a:spcPts val="7252"/>
              </a:lnSpc>
            </a:pPr>
            <a:r>
              <a:rPr lang="en-US" sz="5180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參訓費用：參訓費用為新台幣12000元，若為在校生且領有學籍者(</a:t>
            </a:r>
            <a:r>
              <a:rPr lang="en-US" sz="5180" dirty="0" err="1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不含在職生與碩專班學生</a:t>
            </a:r>
            <a:r>
              <a:rPr lang="en-US" sz="5180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)，通過環境部國環院考試測驗合格者，將補助50%訓練費用（採先繳後退的方式。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7985082"/>
            <a:ext cx="8588602" cy="2706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9"/>
              </a:lnSpc>
            </a:pPr>
            <a:r>
              <a:rPr lang="en-US" sz="5178" dirty="0" err="1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每週</a:t>
            </a:r>
            <a:r>
              <a:rPr lang="en-US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 六 、日  </a:t>
            </a:r>
          </a:p>
          <a:p>
            <a:pPr algn="ctr">
              <a:lnSpc>
                <a:spcPts val="7249"/>
              </a:lnSpc>
            </a:pPr>
            <a:r>
              <a:rPr lang="en-US" sz="5178" dirty="0" err="1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上午</a:t>
            </a:r>
            <a:r>
              <a:rPr lang="en-US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 09：</a:t>
            </a:r>
            <a:r>
              <a:rPr lang="en-US" altLang="zh-TW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3</a:t>
            </a:r>
            <a:r>
              <a:rPr lang="en-US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0-12：</a:t>
            </a:r>
            <a:r>
              <a:rPr lang="en-US" altLang="zh-TW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3</a:t>
            </a:r>
            <a:r>
              <a:rPr lang="en-US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0</a:t>
            </a:r>
          </a:p>
          <a:p>
            <a:pPr algn="ctr">
              <a:lnSpc>
                <a:spcPts val="7249"/>
              </a:lnSpc>
            </a:pPr>
            <a:r>
              <a:rPr lang="en-US" sz="5178" dirty="0" err="1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下午</a:t>
            </a:r>
            <a:r>
              <a:rPr lang="en-US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 13：30 -16：30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</Words>
  <Application>Microsoft Office PowerPoint</Application>
  <PresentationFormat>自訂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Mochiy Pop One</vt:lpstr>
      <vt:lpstr>Arial</vt:lpstr>
      <vt:lpstr>Calibri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永續</dc:title>
  <dc:creator>謝詠翔</dc:creator>
  <cp:lastModifiedBy>玉婷 張</cp:lastModifiedBy>
  <cp:revision>3</cp:revision>
  <dcterms:created xsi:type="dcterms:W3CDTF">2006-08-16T00:00:00Z</dcterms:created>
  <dcterms:modified xsi:type="dcterms:W3CDTF">2026-05-22T08:06:09Z</dcterms:modified>
  <dc:identifier>DAGkkgiIDuY</dc:identifier>
</cp:coreProperties>
</file>