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5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870" r:id="rId1"/>
    <p:sldMasterId id="2147483977" r:id="rId2"/>
    <p:sldMasterId id="2147483994" r:id="rId3"/>
  </p:sldMasterIdLst>
  <p:notesMasterIdLst>
    <p:notesMasterId r:id="rId27"/>
  </p:notesMasterIdLst>
  <p:handoutMasterIdLst>
    <p:handoutMasterId r:id="rId28"/>
  </p:handoutMasterIdLst>
  <p:sldIdLst>
    <p:sldId id="348" r:id="rId4"/>
    <p:sldId id="486" r:id="rId5"/>
    <p:sldId id="404" r:id="rId6"/>
    <p:sldId id="406" r:id="rId7"/>
    <p:sldId id="408" r:id="rId8"/>
    <p:sldId id="501" r:id="rId9"/>
    <p:sldId id="413" r:id="rId10"/>
    <p:sldId id="490" r:id="rId11"/>
    <p:sldId id="499" r:id="rId12"/>
    <p:sldId id="475" r:id="rId13"/>
    <p:sldId id="508" r:id="rId14"/>
    <p:sldId id="492" r:id="rId15"/>
    <p:sldId id="395" r:id="rId16"/>
    <p:sldId id="494" r:id="rId17"/>
    <p:sldId id="410" r:id="rId18"/>
    <p:sldId id="411" r:id="rId19"/>
    <p:sldId id="497" r:id="rId20"/>
    <p:sldId id="409" r:id="rId21"/>
    <p:sldId id="496" r:id="rId22"/>
    <p:sldId id="495" r:id="rId23"/>
    <p:sldId id="1012" r:id="rId24"/>
    <p:sldId id="309" r:id="rId25"/>
    <p:sldId id="498" r:id="rId26"/>
  </p:sldIdLst>
  <p:sldSz cx="12192000" cy="6858000"/>
  <p:notesSz cx="6797675" cy="9929813"/>
  <p:defaultTextStyle>
    <a:defPPr>
      <a:defRPr lang="zh-TW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00FF"/>
    <a:srgbClr val="FAC090"/>
    <a:srgbClr val="E46C0A"/>
    <a:srgbClr val="FFEED1"/>
    <a:srgbClr val="CC6600"/>
    <a:srgbClr val="FF9966"/>
    <a:srgbClr val="F8B100"/>
    <a:srgbClr val="33CCCC"/>
    <a:srgbClr val="009999"/>
    <a:srgbClr val="3399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181" autoAdjust="0"/>
    <p:restoredTop sz="86433" autoAdjust="0"/>
  </p:normalViewPr>
  <p:slideViewPr>
    <p:cSldViewPr>
      <p:cViewPr varScale="1">
        <p:scale>
          <a:sx n="51" d="100"/>
          <a:sy n="51" d="100"/>
        </p:scale>
        <p:origin x="1902" y="6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2681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notesViewPr>
    <p:cSldViewPr>
      <p:cViewPr varScale="1">
        <p:scale>
          <a:sx n="52" d="100"/>
          <a:sy n="52" d="100"/>
        </p:scale>
        <p:origin x="2035" y="67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#5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5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6_2#5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8152F63-B0E6-4288-871C-A796570B0292}" type="doc">
      <dgm:prSet loTypeId="urn:microsoft.com/office/officeart/2005/8/layout/hList1" loCatId="list" qsTypeId="urn:microsoft.com/office/officeart/2005/8/quickstyle/simple1#13" qsCatId="simple" csTypeId="urn:microsoft.com/office/officeart/2005/8/colors/colorful4#5" csCatId="colorful" phldr="1"/>
      <dgm:spPr/>
      <dgm:t>
        <a:bodyPr/>
        <a:lstStyle/>
        <a:p>
          <a:endParaRPr lang="zh-TW" altLang="en-US"/>
        </a:p>
      </dgm:t>
    </dgm:pt>
    <dgm:pt modelId="{F77F2853-5C8B-4472-8348-EFEBCE56481B}">
      <dgm:prSet phldrT="[文字]" custT="1"/>
      <dgm:spPr/>
      <dgm:t>
        <a:bodyPr/>
        <a:lstStyle/>
        <a:p>
          <a:r>
            <a:rPr lang="zh-TW" altLang="en-US" sz="2800" b="1" i="0" u="none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rPr>
            <a:t>性別平等教育法</a:t>
          </a:r>
          <a:endParaRPr lang="zh-TW" altLang="en-US" sz="2800" b="1" u="none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22F3BF0D-3B81-46CB-9383-CE5FDA7EBEB0}" type="parTrans" cxnId="{CE6BC827-C84D-40D8-8D71-E4F365441BEE}">
      <dgm:prSet/>
      <dgm:spPr/>
      <dgm:t>
        <a:bodyPr/>
        <a:lstStyle/>
        <a:p>
          <a:endParaRPr lang="zh-TW" altLang="en-US" sz="2800" u="none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A9DD8A7F-617C-4B26-B660-01796162FC47}" type="sibTrans" cxnId="{CE6BC827-C84D-40D8-8D71-E4F365441BEE}">
      <dgm:prSet/>
      <dgm:spPr/>
      <dgm:t>
        <a:bodyPr/>
        <a:lstStyle/>
        <a:p>
          <a:endParaRPr lang="zh-TW" altLang="en-US" sz="2800" u="none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6C848C4E-2A5A-4965-AA40-CD67023E4B93}">
      <dgm:prSet phldrT="[文字]" custT="1"/>
      <dgm:spPr/>
      <dgm:t>
        <a:bodyPr/>
        <a:lstStyle/>
        <a:p>
          <a:r>
            <a:rPr lang="zh-TW" altLang="en-US" sz="2800" b="1" i="0" u="none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rPr>
            <a:t>性別平等工作法</a:t>
          </a:r>
          <a:endParaRPr lang="zh-TW" altLang="en-US" sz="2800" b="1" u="none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CA3077E1-85BC-4973-9479-60CEAB18797A}" type="parTrans" cxnId="{4C321561-E32D-46FE-B5F8-9780070E352E}">
      <dgm:prSet/>
      <dgm:spPr/>
      <dgm:t>
        <a:bodyPr/>
        <a:lstStyle/>
        <a:p>
          <a:endParaRPr lang="zh-TW" altLang="en-US" sz="2800" u="none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BDDB6690-E709-4085-BEC8-D9AD546F8678}" type="sibTrans" cxnId="{4C321561-E32D-46FE-B5F8-9780070E352E}">
      <dgm:prSet/>
      <dgm:spPr/>
      <dgm:t>
        <a:bodyPr/>
        <a:lstStyle/>
        <a:p>
          <a:endParaRPr lang="zh-TW" altLang="en-US" sz="2800" u="none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768FEAC5-1889-444F-9FDC-2DB2411820A8}">
      <dgm:prSet phldrT="[文字]" custT="1"/>
      <dgm:spPr/>
      <dgm:t>
        <a:bodyPr/>
        <a:lstStyle/>
        <a:p>
          <a:r>
            <a:rPr lang="zh-TW" altLang="en-US" sz="2800" b="1" u="none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rPr>
            <a:t>性騷擾防治法</a:t>
          </a:r>
        </a:p>
      </dgm:t>
    </dgm:pt>
    <dgm:pt modelId="{BB218921-030F-4D49-A4B4-998152240C27}" type="parTrans" cxnId="{6D672DFA-50FF-4511-9963-05C7B86A9275}">
      <dgm:prSet/>
      <dgm:spPr/>
      <dgm:t>
        <a:bodyPr/>
        <a:lstStyle/>
        <a:p>
          <a:endParaRPr lang="zh-TW" altLang="en-US" sz="2800" u="none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0CD200BE-DACF-421E-A6D1-0B21BB478BD3}" type="sibTrans" cxnId="{6D672DFA-50FF-4511-9963-05C7B86A9275}">
      <dgm:prSet/>
      <dgm:spPr/>
      <dgm:t>
        <a:bodyPr/>
        <a:lstStyle/>
        <a:p>
          <a:endParaRPr lang="zh-TW" altLang="en-US" sz="2800" u="none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F44B492D-998F-425A-A42F-363B315651B2}">
      <dgm:prSet custT="1"/>
      <dgm:spPr>
        <a:solidFill>
          <a:srgbClr val="8064A2">
            <a:tint val="40000"/>
            <a:alpha val="90000"/>
            <a:hueOff val="-1972855"/>
            <a:satOff val="11079"/>
            <a:lumOff val="704"/>
            <a:alphaOff val="0"/>
          </a:srgbClr>
        </a:solidFill>
        <a:ln w="25400" cap="flat" cmpd="sng" algn="ctr">
          <a:solidFill>
            <a:srgbClr val="8064A2">
              <a:tint val="40000"/>
              <a:alpha val="90000"/>
              <a:hueOff val="-1972855"/>
              <a:satOff val="11079"/>
              <a:lumOff val="704"/>
              <a:alphaOff val="0"/>
            </a:srgbClr>
          </a:solidFill>
          <a:prstDash val="solid"/>
        </a:ln>
        <a:effectLst/>
      </dgm:spPr>
      <dgm:t>
        <a:bodyPr spcFirstLastPara="0" vert="horz" wrap="square" lIns="149352" tIns="149352" rIns="199136" bIns="224028" numCol="1" spcCol="1270" anchor="t" anchorCtr="0"/>
        <a:lstStyle/>
        <a:p>
          <a:pPr marL="285750" lvl="1" indent="-285750" algn="l" defTabSz="1244600">
            <a:lnSpc>
              <a:spcPct val="80000"/>
            </a:lnSpc>
            <a:spcBef>
              <a:spcPct val="0"/>
            </a:spcBef>
            <a:spcAft>
              <a:spcPts val="300"/>
            </a:spcAft>
            <a:buChar char="•"/>
          </a:pPr>
          <a:r>
            <a:rPr lang="zh-TW" altLang="en-US" sz="2600" u="none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rPr>
            <a:t>適用於</a:t>
          </a:r>
          <a:r>
            <a:rPr lang="zh-TW" altLang="en-US" sz="3000" b="1" u="none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rPr>
            <a:t>校園</a:t>
          </a:r>
          <a:r>
            <a:rPr lang="zh-TW" altLang="en-US" sz="2600" u="none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rPr>
            <a:t>教育環境中，事件之一方為學校校長、教師、職員、工友或學生，他方為學生。</a:t>
          </a:r>
        </a:p>
      </dgm:t>
    </dgm:pt>
    <dgm:pt modelId="{A7C39846-5089-430A-91C0-A00CDB5A3715}" type="parTrans" cxnId="{7B770601-67F6-4892-9806-7F4AE772729F}">
      <dgm:prSet/>
      <dgm:spPr/>
      <dgm:t>
        <a:bodyPr/>
        <a:lstStyle/>
        <a:p>
          <a:endParaRPr lang="zh-TW" altLang="en-US" sz="2800" u="none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5BE7A20C-194B-4092-93B7-560BD9440897}" type="sibTrans" cxnId="{7B770601-67F6-4892-9806-7F4AE772729F}">
      <dgm:prSet/>
      <dgm:spPr/>
      <dgm:t>
        <a:bodyPr/>
        <a:lstStyle/>
        <a:p>
          <a:endParaRPr lang="zh-TW" altLang="en-US" sz="2800" u="none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9475824E-A086-450A-96CD-57290AFB14D2}">
      <dgm:prSet custT="1"/>
      <dgm:spPr/>
      <dgm:t>
        <a:bodyPr/>
        <a:lstStyle/>
        <a:p>
          <a:pPr>
            <a:lnSpc>
              <a:spcPct val="80000"/>
            </a:lnSpc>
            <a:spcAft>
              <a:spcPts val="300"/>
            </a:spcAft>
          </a:pPr>
          <a:r>
            <a:rPr lang="zh-TW" altLang="en-US" sz="2600" u="none" dirty="0">
              <a:latin typeface="微軟正黑體" panose="020B0604030504040204" pitchFamily="34" charset="-120"/>
              <a:ea typeface="微軟正黑體" panose="020B0604030504040204" pitchFamily="34" charset="-120"/>
            </a:rPr>
            <a:t>適用於</a:t>
          </a:r>
          <a:r>
            <a:rPr lang="zh-TW" altLang="zh-TW" sz="3000" b="1" u="none" dirty="0">
              <a:latin typeface="微軟正黑體" panose="020B0604030504040204" pitchFamily="34" charset="-120"/>
              <a:ea typeface="微軟正黑體" panose="020B0604030504040204" pitchFamily="34" charset="-120"/>
            </a:rPr>
            <a:t>職場</a:t>
          </a:r>
          <a:r>
            <a:rPr lang="zh-TW" altLang="en-US" sz="2600" u="none" dirty="0">
              <a:latin typeface="微軟正黑體" panose="020B0604030504040204" pitchFamily="34" charset="-120"/>
              <a:ea typeface="微軟正黑體" panose="020B0604030504040204" pitchFamily="34" charset="-120"/>
            </a:rPr>
            <a:t>中，受雇者於執行職務時遭受性騷擾；雇主對受雇者或求職者性騷擾。</a:t>
          </a:r>
        </a:p>
      </dgm:t>
    </dgm:pt>
    <dgm:pt modelId="{08A269C8-68CC-4FEC-BDC8-773A0A7FA291}" type="parTrans" cxnId="{16C39E6B-6488-48A8-B438-B1161FAD1881}">
      <dgm:prSet/>
      <dgm:spPr/>
      <dgm:t>
        <a:bodyPr/>
        <a:lstStyle/>
        <a:p>
          <a:endParaRPr lang="zh-TW" altLang="en-US" sz="2800" u="none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F55D4B77-7942-49CF-9EA1-3203E0374627}" type="sibTrans" cxnId="{16C39E6B-6488-48A8-B438-B1161FAD1881}">
      <dgm:prSet/>
      <dgm:spPr/>
      <dgm:t>
        <a:bodyPr/>
        <a:lstStyle/>
        <a:p>
          <a:endParaRPr lang="zh-TW" altLang="en-US" sz="2800" u="none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82569065-97C3-45A5-AD95-8AC9C191211C}">
      <dgm:prSet phldrT="[文字]" custT="1"/>
      <dgm:spPr/>
      <dgm:t>
        <a:bodyPr/>
        <a:lstStyle/>
        <a:p>
          <a:pPr>
            <a:lnSpc>
              <a:spcPct val="80000"/>
            </a:lnSpc>
            <a:spcAft>
              <a:spcPts val="300"/>
            </a:spcAft>
          </a:pPr>
          <a:r>
            <a:rPr lang="zh-TW" altLang="en-US" sz="2600" b="0" u="none" dirty="0">
              <a:latin typeface="微軟正黑體" panose="020B0604030504040204" pitchFamily="34" charset="-120"/>
              <a:ea typeface="微軟正黑體" panose="020B0604030504040204" pitchFamily="34" charset="-120"/>
            </a:rPr>
            <a:t>如性騷擾事件不適用「性別平等教育法」或「性別平等工作法」時，一律回歸由性騷擾防治法論處。</a:t>
          </a:r>
        </a:p>
      </dgm:t>
    </dgm:pt>
    <dgm:pt modelId="{2CAA9F2E-4FD5-40E0-9216-ACD31BF30FB4}" type="parTrans" cxnId="{110633E3-C15A-41B9-85E6-8F65D8C16E89}">
      <dgm:prSet/>
      <dgm:spPr/>
      <dgm:t>
        <a:bodyPr/>
        <a:lstStyle/>
        <a:p>
          <a:endParaRPr lang="zh-TW" altLang="en-US"/>
        </a:p>
      </dgm:t>
    </dgm:pt>
    <dgm:pt modelId="{EC99D438-677E-435A-9DFC-BA3BE6DD759A}" type="sibTrans" cxnId="{110633E3-C15A-41B9-85E6-8F65D8C16E89}">
      <dgm:prSet/>
      <dgm:spPr/>
      <dgm:t>
        <a:bodyPr/>
        <a:lstStyle/>
        <a:p>
          <a:endParaRPr lang="zh-TW" altLang="en-US"/>
        </a:p>
      </dgm:t>
    </dgm:pt>
    <dgm:pt modelId="{DC63C218-8CFA-4A87-BB88-3A83E926B98A}">
      <dgm:prSet custT="1"/>
      <dgm:spPr/>
      <dgm:t>
        <a:bodyPr/>
        <a:lstStyle/>
        <a:p>
          <a:pPr>
            <a:lnSpc>
              <a:spcPct val="80000"/>
            </a:lnSpc>
            <a:spcAft>
              <a:spcPts val="300"/>
            </a:spcAft>
          </a:pPr>
          <a:r>
            <a:rPr lang="zh-TW" altLang="en-US" sz="2600" b="1" u="none" dirty="0">
              <a:solidFill>
                <a:srgbClr val="FF0000"/>
              </a:solidFill>
              <a:effectLst/>
              <a:latin typeface="微軟正黑體" panose="020B0604030504040204" pitchFamily="34" charset="-120"/>
              <a:ea typeface="微軟正黑體" panose="020B0604030504040204" pitchFamily="34" charset="-120"/>
            </a:rPr>
            <a:t>實習生於實習期間遭受性騷擾時，適用本法之規定</a:t>
          </a:r>
          <a:r>
            <a:rPr lang="zh-TW" altLang="en-US" sz="2600" u="none" dirty="0">
              <a:latin typeface="微軟正黑體" panose="020B0604030504040204" pitchFamily="34" charset="-120"/>
              <a:ea typeface="微軟正黑體" panose="020B0604030504040204" pitchFamily="34" charset="-120"/>
            </a:rPr>
            <a:t>。</a:t>
          </a:r>
        </a:p>
      </dgm:t>
    </dgm:pt>
    <dgm:pt modelId="{82A26347-4EBE-4604-9B63-11A9E248DD71}" type="parTrans" cxnId="{85BC4132-6D46-456B-BEF3-40D7A4A8821D}">
      <dgm:prSet/>
      <dgm:spPr/>
      <dgm:t>
        <a:bodyPr/>
        <a:lstStyle/>
        <a:p>
          <a:endParaRPr lang="zh-TW" altLang="en-US"/>
        </a:p>
      </dgm:t>
    </dgm:pt>
    <dgm:pt modelId="{37F46040-A2DF-4ABB-B60B-D9D06185B77D}" type="sibTrans" cxnId="{85BC4132-6D46-456B-BEF3-40D7A4A8821D}">
      <dgm:prSet/>
      <dgm:spPr/>
      <dgm:t>
        <a:bodyPr/>
        <a:lstStyle/>
        <a:p>
          <a:endParaRPr lang="zh-TW" altLang="en-US"/>
        </a:p>
      </dgm:t>
    </dgm:pt>
    <dgm:pt modelId="{0054CBB2-7E3F-40E5-BA37-F7992AB4C171}">
      <dgm:prSet custT="1"/>
      <dgm:spPr>
        <a:solidFill>
          <a:srgbClr val="8064A2">
            <a:tint val="40000"/>
            <a:alpha val="90000"/>
            <a:hueOff val="-1972855"/>
            <a:satOff val="11079"/>
            <a:lumOff val="704"/>
            <a:alphaOff val="0"/>
          </a:srgbClr>
        </a:solidFill>
        <a:ln w="25400" cap="flat" cmpd="sng" algn="ctr">
          <a:solidFill>
            <a:srgbClr val="8064A2">
              <a:tint val="40000"/>
              <a:alpha val="90000"/>
              <a:hueOff val="-1972855"/>
              <a:satOff val="11079"/>
              <a:lumOff val="704"/>
              <a:alphaOff val="0"/>
            </a:srgbClr>
          </a:solidFill>
          <a:prstDash val="solid"/>
        </a:ln>
        <a:effectLst/>
      </dgm:spPr>
      <dgm:t>
        <a:bodyPr spcFirstLastPara="0" vert="horz" wrap="square" lIns="149352" tIns="149352" rIns="199136" bIns="224028" numCol="1" spcCol="1270" anchor="t" anchorCtr="0"/>
        <a:lstStyle/>
        <a:p>
          <a:pPr marL="285750" lvl="1" indent="-285750" algn="l" defTabSz="1244600">
            <a:lnSpc>
              <a:spcPct val="80000"/>
            </a:lnSpc>
            <a:spcBef>
              <a:spcPct val="0"/>
            </a:spcBef>
            <a:spcAft>
              <a:spcPts val="300"/>
            </a:spcAft>
            <a:buChar char="•"/>
          </a:pPr>
          <a:r>
            <a:rPr lang="zh-TW" altLang="en-US" sz="2600" b="1" u="none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rPr>
            <a:t>校園性別事件包括</a:t>
          </a:r>
          <a:r>
            <a:rPr lang="zh-TW" altLang="en-US" sz="2600" b="1" u="none" kern="1200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rPr>
            <a:t>性騷擾</a:t>
          </a:r>
          <a:r>
            <a:rPr lang="zh-TW" altLang="en-US" sz="2600" b="1" u="none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rPr>
            <a:t>、</a:t>
          </a:r>
          <a:r>
            <a:rPr lang="zh-TW" altLang="en-US" sz="2600" b="1" u="none" kern="1200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rPr>
            <a:t>性侵害</a:t>
          </a:r>
          <a:r>
            <a:rPr lang="zh-TW" altLang="en-US" sz="2600" b="1" u="none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rPr>
            <a:t>、</a:t>
          </a:r>
          <a:r>
            <a:rPr lang="zh-TW" altLang="en-US" sz="2600" b="1" u="none" kern="1200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rPr>
            <a:t>性霸凌</a:t>
          </a:r>
          <a:r>
            <a:rPr lang="zh-TW" altLang="en-US" sz="2600" u="none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rPr>
            <a:t>。</a:t>
          </a:r>
        </a:p>
      </dgm:t>
    </dgm:pt>
    <dgm:pt modelId="{08238AE9-465E-402E-BE54-7F273A0EE3FC}" type="parTrans" cxnId="{E9C032C8-2FA9-4303-943F-28F8FCF8786E}">
      <dgm:prSet/>
      <dgm:spPr/>
      <dgm:t>
        <a:bodyPr/>
        <a:lstStyle/>
        <a:p>
          <a:endParaRPr lang="zh-TW" altLang="en-US"/>
        </a:p>
      </dgm:t>
    </dgm:pt>
    <dgm:pt modelId="{326C7E46-D187-44AA-99AB-05A31A24784B}" type="sibTrans" cxnId="{E9C032C8-2FA9-4303-943F-28F8FCF8786E}">
      <dgm:prSet/>
      <dgm:spPr/>
      <dgm:t>
        <a:bodyPr/>
        <a:lstStyle/>
        <a:p>
          <a:endParaRPr lang="zh-TW" altLang="en-US"/>
        </a:p>
      </dgm:t>
    </dgm:pt>
    <dgm:pt modelId="{99126F67-3740-4D80-99A1-F8A971DDB4EF}" type="pres">
      <dgm:prSet presAssocID="{A8152F63-B0E6-4288-871C-A796570B0292}" presName="Name0" presStyleCnt="0">
        <dgm:presLayoutVars>
          <dgm:dir/>
          <dgm:animLvl val="lvl"/>
          <dgm:resizeHandles val="exact"/>
        </dgm:presLayoutVars>
      </dgm:prSet>
      <dgm:spPr/>
    </dgm:pt>
    <dgm:pt modelId="{119D4322-14FA-4009-82BF-7BF5D3FB0154}" type="pres">
      <dgm:prSet presAssocID="{F77F2853-5C8B-4472-8348-EFEBCE56481B}" presName="composite" presStyleCnt="0"/>
      <dgm:spPr/>
    </dgm:pt>
    <dgm:pt modelId="{EC90752D-24B1-4D1D-A274-3881F2F6AFF6}" type="pres">
      <dgm:prSet presAssocID="{F77F2853-5C8B-4472-8348-EFEBCE56481B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</dgm:pt>
    <dgm:pt modelId="{92902392-F3FC-4921-8071-BE7B4BF69A45}" type="pres">
      <dgm:prSet presAssocID="{F77F2853-5C8B-4472-8348-EFEBCE56481B}" presName="desTx" presStyleLbl="alignAccFollowNode1" presStyleIdx="0" presStyleCnt="3">
        <dgm:presLayoutVars>
          <dgm:bulletEnabled val="1"/>
        </dgm:presLayoutVars>
      </dgm:prSet>
      <dgm:spPr>
        <a:xfrm>
          <a:off x="3386" y="1380458"/>
          <a:ext cx="3302108" cy="3720440"/>
        </a:xfrm>
        <a:prstGeom prst="rect">
          <a:avLst/>
        </a:prstGeom>
      </dgm:spPr>
    </dgm:pt>
    <dgm:pt modelId="{62881C60-AF5F-4885-A852-E9AB3FF5AE04}" type="pres">
      <dgm:prSet presAssocID="{A9DD8A7F-617C-4B26-B660-01796162FC47}" presName="space" presStyleCnt="0"/>
      <dgm:spPr/>
    </dgm:pt>
    <dgm:pt modelId="{8FB1BE2F-6335-404E-9A17-3AF224AE408B}" type="pres">
      <dgm:prSet presAssocID="{6C848C4E-2A5A-4965-AA40-CD67023E4B93}" presName="composite" presStyleCnt="0"/>
      <dgm:spPr/>
    </dgm:pt>
    <dgm:pt modelId="{9826B627-ACA6-4D34-850B-024BA076F3B7}" type="pres">
      <dgm:prSet presAssocID="{6C848C4E-2A5A-4965-AA40-CD67023E4B93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</dgm:pt>
    <dgm:pt modelId="{813959A8-BC4C-4CC2-9651-C37439CE6761}" type="pres">
      <dgm:prSet presAssocID="{6C848C4E-2A5A-4965-AA40-CD67023E4B93}" presName="desTx" presStyleLbl="alignAccFollowNode1" presStyleIdx="1" presStyleCnt="3">
        <dgm:presLayoutVars>
          <dgm:bulletEnabled val="1"/>
        </dgm:presLayoutVars>
      </dgm:prSet>
      <dgm:spPr/>
    </dgm:pt>
    <dgm:pt modelId="{A1393387-DDFC-40E9-8FAE-52DD93E23779}" type="pres">
      <dgm:prSet presAssocID="{BDDB6690-E709-4085-BEC8-D9AD546F8678}" presName="space" presStyleCnt="0"/>
      <dgm:spPr/>
    </dgm:pt>
    <dgm:pt modelId="{6DF8E5BB-ABF2-4C89-B384-19EE7F08014D}" type="pres">
      <dgm:prSet presAssocID="{768FEAC5-1889-444F-9FDC-2DB2411820A8}" presName="composite" presStyleCnt="0"/>
      <dgm:spPr/>
    </dgm:pt>
    <dgm:pt modelId="{D5BBF3F5-9065-49CE-807F-2A4A4D257024}" type="pres">
      <dgm:prSet presAssocID="{768FEAC5-1889-444F-9FDC-2DB2411820A8}" presName="parTx" presStyleLbl="alignNode1" presStyleIdx="2" presStyleCnt="3" custLinFactNeighborX="49084" custLinFactNeighborY="2014">
        <dgm:presLayoutVars>
          <dgm:chMax val="0"/>
          <dgm:chPref val="0"/>
          <dgm:bulletEnabled val="1"/>
        </dgm:presLayoutVars>
      </dgm:prSet>
      <dgm:spPr/>
    </dgm:pt>
    <dgm:pt modelId="{F0364F3E-D026-48B2-8110-EA642B4A6455}" type="pres">
      <dgm:prSet presAssocID="{768FEAC5-1889-444F-9FDC-2DB2411820A8}" presName="desTx" presStyleLbl="alignAccFollowNode1" presStyleIdx="2" presStyleCnt="3">
        <dgm:presLayoutVars>
          <dgm:bulletEnabled val="1"/>
        </dgm:presLayoutVars>
      </dgm:prSet>
      <dgm:spPr/>
    </dgm:pt>
  </dgm:ptLst>
  <dgm:cxnLst>
    <dgm:cxn modelId="{7B770601-67F6-4892-9806-7F4AE772729F}" srcId="{F77F2853-5C8B-4472-8348-EFEBCE56481B}" destId="{F44B492D-998F-425A-A42F-363B315651B2}" srcOrd="0" destOrd="0" parTransId="{A7C39846-5089-430A-91C0-A00CDB5A3715}" sibTransId="{5BE7A20C-194B-4092-93B7-560BD9440897}"/>
    <dgm:cxn modelId="{4C9C580F-30DE-4B39-B839-A4B4B2C52AD6}" type="presOf" srcId="{DC63C218-8CFA-4A87-BB88-3A83E926B98A}" destId="{813959A8-BC4C-4CC2-9651-C37439CE6761}" srcOrd="0" destOrd="1" presId="urn:microsoft.com/office/officeart/2005/8/layout/hList1"/>
    <dgm:cxn modelId="{EE07AF12-E1E2-41B6-BC95-08429D5B1FF5}" type="presOf" srcId="{9475824E-A086-450A-96CD-57290AFB14D2}" destId="{813959A8-BC4C-4CC2-9651-C37439CE6761}" srcOrd="0" destOrd="0" presId="urn:microsoft.com/office/officeart/2005/8/layout/hList1"/>
    <dgm:cxn modelId="{CE6BC827-C84D-40D8-8D71-E4F365441BEE}" srcId="{A8152F63-B0E6-4288-871C-A796570B0292}" destId="{F77F2853-5C8B-4472-8348-EFEBCE56481B}" srcOrd="0" destOrd="0" parTransId="{22F3BF0D-3B81-46CB-9383-CE5FDA7EBEB0}" sibTransId="{A9DD8A7F-617C-4B26-B660-01796162FC47}"/>
    <dgm:cxn modelId="{85BC4132-6D46-456B-BEF3-40D7A4A8821D}" srcId="{6C848C4E-2A5A-4965-AA40-CD67023E4B93}" destId="{DC63C218-8CFA-4A87-BB88-3A83E926B98A}" srcOrd="1" destOrd="0" parTransId="{82A26347-4EBE-4604-9B63-11A9E248DD71}" sibTransId="{37F46040-A2DF-4ABB-B60B-D9D06185B77D}"/>
    <dgm:cxn modelId="{4C321561-E32D-46FE-B5F8-9780070E352E}" srcId="{A8152F63-B0E6-4288-871C-A796570B0292}" destId="{6C848C4E-2A5A-4965-AA40-CD67023E4B93}" srcOrd="1" destOrd="0" parTransId="{CA3077E1-85BC-4973-9479-60CEAB18797A}" sibTransId="{BDDB6690-E709-4085-BEC8-D9AD546F8678}"/>
    <dgm:cxn modelId="{16C39E6B-6488-48A8-B438-B1161FAD1881}" srcId="{6C848C4E-2A5A-4965-AA40-CD67023E4B93}" destId="{9475824E-A086-450A-96CD-57290AFB14D2}" srcOrd="0" destOrd="0" parTransId="{08A269C8-68CC-4FEC-BDC8-773A0A7FA291}" sibTransId="{F55D4B77-7942-49CF-9EA1-3203E0374627}"/>
    <dgm:cxn modelId="{3EC22B72-1442-4998-9E5C-E7E3C8A821D3}" type="presOf" srcId="{0054CBB2-7E3F-40E5-BA37-F7992AB4C171}" destId="{92902392-F3FC-4921-8071-BE7B4BF69A45}" srcOrd="0" destOrd="1" presId="urn:microsoft.com/office/officeart/2005/8/layout/hList1"/>
    <dgm:cxn modelId="{541DDA85-04B7-4AD4-80FF-926F17B52D3C}" type="presOf" srcId="{82569065-97C3-45A5-AD95-8AC9C191211C}" destId="{F0364F3E-D026-48B2-8110-EA642B4A6455}" srcOrd="0" destOrd="0" presId="urn:microsoft.com/office/officeart/2005/8/layout/hList1"/>
    <dgm:cxn modelId="{5744B995-C0BA-49C1-BCAD-A371E483C1CE}" type="presOf" srcId="{A8152F63-B0E6-4288-871C-A796570B0292}" destId="{99126F67-3740-4D80-99A1-F8A971DDB4EF}" srcOrd="0" destOrd="0" presId="urn:microsoft.com/office/officeart/2005/8/layout/hList1"/>
    <dgm:cxn modelId="{83C1FF97-391F-49DB-85A9-4E7ABA6F4973}" type="presOf" srcId="{F77F2853-5C8B-4472-8348-EFEBCE56481B}" destId="{EC90752D-24B1-4D1D-A274-3881F2F6AFF6}" srcOrd="0" destOrd="0" presId="urn:microsoft.com/office/officeart/2005/8/layout/hList1"/>
    <dgm:cxn modelId="{E9C032C8-2FA9-4303-943F-28F8FCF8786E}" srcId="{F77F2853-5C8B-4472-8348-EFEBCE56481B}" destId="{0054CBB2-7E3F-40E5-BA37-F7992AB4C171}" srcOrd="1" destOrd="0" parTransId="{08238AE9-465E-402E-BE54-7F273A0EE3FC}" sibTransId="{326C7E46-D187-44AA-99AB-05A31A24784B}"/>
    <dgm:cxn modelId="{0E7904D5-EAA6-4D46-97DB-1C537599BDB5}" type="presOf" srcId="{F44B492D-998F-425A-A42F-363B315651B2}" destId="{92902392-F3FC-4921-8071-BE7B4BF69A45}" srcOrd="0" destOrd="0" presId="urn:microsoft.com/office/officeart/2005/8/layout/hList1"/>
    <dgm:cxn modelId="{3984FBE0-FE9E-4493-8F49-BFD43543069F}" type="presOf" srcId="{768FEAC5-1889-444F-9FDC-2DB2411820A8}" destId="{D5BBF3F5-9065-49CE-807F-2A4A4D257024}" srcOrd="0" destOrd="0" presId="urn:microsoft.com/office/officeart/2005/8/layout/hList1"/>
    <dgm:cxn modelId="{110633E3-C15A-41B9-85E6-8F65D8C16E89}" srcId="{768FEAC5-1889-444F-9FDC-2DB2411820A8}" destId="{82569065-97C3-45A5-AD95-8AC9C191211C}" srcOrd="0" destOrd="0" parTransId="{2CAA9F2E-4FD5-40E0-9216-ACD31BF30FB4}" sibTransId="{EC99D438-677E-435A-9DFC-BA3BE6DD759A}"/>
    <dgm:cxn modelId="{EA3215F0-F023-4F30-AC76-864281E6C822}" type="presOf" srcId="{6C848C4E-2A5A-4965-AA40-CD67023E4B93}" destId="{9826B627-ACA6-4D34-850B-024BA076F3B7}" srcOrd="0" destOrd="0" presId="urn:microsoft.com/office/officeart/2005/8/layout/hList1"/>
    <dgm:cxn modelId="{6D672DFA-50FF-4511-9963-05C7B86A9275}" srcId="{A8152F63-B0E6-4288-871C-A796570B0292}" destId="{768FEAC5-1889-444F-9FDC-2DB2411820A8}" srcOrd="2" destOrd="0" parTransId="{BB218921-030F-4D49-A4B4-998152240C27}" sibTransId="{0CD200BE-DACF-421E-A6D1-0B21BB478BD3}"/>
    <dgm:cxn modelId="{B4CB1581-ED85-4068-AC0C-9FF8EF2E4F34}" type="presParOf" srcId="{99126F67-3740-4D80-99A1-F8A971DDB4EF}" destId="{119D4322-14FA-4009-82BF-7BF5D3FB0154}" srcOrd="0" destOrd="0" presId="urn:microsoft.com/office/officeart/2005/8/layout/hList1"/>
    <dgm:cxn modelId="{41A83090-0FC8-4BE8-9BE4-57EB87010C33}" type="presParOf" srcId="{119D4322-14FA-4009-82BF-7BF5D3FB0154}" destId="{EC90752D-24B1-4D1D-A274-3881F2F6AFF6}" srcOrd="0" destOrd="0" presId="urn:microsoft.com/office/officeart/2005/8/layout/hList1"/>
    <dgm:cxn modelId="{742B22F1-AE2C-4D2A-B5EE-E039A954628E}" type="presParOf" srcId="{119D4322-14FA-4009-82BF-7BF5D3FB0154}" destId="{92902392-F3FC-4921-8071-BE7B4BF69A45}" srcOrd="1" destOrd="0" presId="urn:microsoft.com/office/officeart/2005/8/layout/hList1"/>
    <dgm:cxn modelId="{D5FFFE5D-8CCC-4AE2-9077-BF05FBC66CAA}" type="presParOf" srcId="{99126F67-3740-4D80-99A1-F8A971DDB4EF}" destId="{62881C60-AF5F-4885-A852-E9AB3FF5AE04}" srcOrd="1" destOrd="0" presId="urn:microsoft.com/office/officeart/2005/8/layout/hList1"/>
    <dgm:cxn modelId="{0FF6C198-AE39-4BCE-8CAE-60E80A135453}" type="presParOf" srcId="{99126F67-3740-4D80-99A1-F8A971DDB4EF}" destId="{8FB1BE2F-6335-404E-9A17-3AF224AE408B}" srcOrd="2" destOrd="0" presId="urn:microsoft.com/office/officeart/2005/8/layout/hList1"/>
    <dgm:cxn modelId="{48E3B05D-19FE-4CB1-8513-D4573A220BAA}" type="presParOf" srcId="{8FB1BE2F-6335-404E-9A17-3AF224AE408B}" destId="{9826B627-ACA6-4D34-850B-024BA076F3B7}" srcOrd="0" destOrd="0" presId="urn:microsoft.com/office/officeart/2005/8/layout/hList1"/>
    <dgm:cxn modelId="{6AAE50A3-3091-4D44-A504-C37D70DC1BCF}" type="presParOf" srcId="{8FB1BE2F-6335-404E-9A17-3AF224AE408B}" destId="{813959A8-BC4C-4CC2-9651-C37439CE6761}" srcOrd="1" destOrd="0" presId="urn:microsoft.com/office/officeart/2005/8/layout/hList1"/>
    <dgm:cxn modelId="{9461D233-094B-47FC-87A4-C3FD0BE31374}" type="presParOf" srcId="{99126F67-3740-4D80-99A1-F8A971DDB4EF}" destId="{A1393387-DDFC-40E9-8FAE-52DD93E23779}" srcOrd="3" destOrd="0" presId="urn:microsoft.com/office/officeart/2005/8/layout/hList1"/>
    <dgm:cxn modelId="{AAF8EF63-8EB5-4D07-A327-BCFF8B24D02C}" type="presParOf" srcId="{99126F67-3740-4D80-99A1-F8A971DDB4EF}" destId="{6DF8E5BB-ABF2-4C89-B384-19EE7F08014D}" srcOrd="4" destOrd="0" presId="urn:microsoft.com/office/officeart/2005/8/layout/hList1"/>
    <dgm:cxn modelId="{1023F595-1FD9-4C20-BD4E-B9124DA3B0B1}" type="presParOf" srcId="{6DF8E5BB-ABF2-4C89-B384-19EE7F08014D}" destId="{D5BBF3F5-9065-49CE-807F-2A4A4D257024}" srcOrd="0" destOrd="0" presId="urn:microsoft.com/office/officeart/2005/8/layout/hList1"/>
    <dgm:cxn modelId="{EF5FC2B8-877A-41B1-ADD7-1507988250EC}" type="presParOf" srcId="{6DF8E5BB-ABF2-4C89-B384-19EE7F08014D}" destId="{F0364F3E-D026-48B2-8110-EA642B4A6455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76C5533-E52B-4D0D-8F78-00939184000E}" type="doc">
      <dgm:prSet loTypeId="urn:microsoft.com/office/officeart/2005/8/layout/default" loCatId="list" qsTypeId="urn:microsoft.com/office/officeart/2005/8/quickstyle/simple1#14" qsCatId="simple" csTypeId="urn:microsoft.com/office/officeart/2005/8/colors/accent1_2#5" csCatId="accent1" phldr="1"/>
      <dgm:spPr/>
      <dgm:t>
        <a:bodyPr/>
        <a:lstStyle/>
        <a:p>
          <a:endParaRPr lang="zh-TW" altLang="en-US"/>
        </a:p>
      </dgm:t>
    </dgm:pt>
    <dgm:pt modelId="{C3B1E0B4-5018-499B-99A4-990C615E7BC9}">
      <dgm:prSet phldrT="[文字]" custT="1"/>
      <dgm:spPr/>
      <dgm:t>
        <a:bodyPr/>
        <a:lstStyle/>
        <a:p>
          <a:pPr>
            <a:lnSpc>
              <a:spcPts val="2500"/>
            </a:lnSpc>
          </a:pPr>
          <a:r>
            <a:rPr lang="zh-TW" altLang="en-US" sz="2600" b="1" dirty="0">
              <a:latin typeface="微軟正黑體" panose="020B0604030504040204" pitchFamily="34" charset="-120"/>
              <a:ea typeface="微軟正黑體" panose="020B0604030504040204" pitchFamily="34" charset="-120"/>
            </a:rPr>
            <a:t>明白向對方表達拒絕</a:t>
          </a:r>
        </a:p>
      </dgm:t>
    </dgm:pt>
    <dgm:pt modelId="{36E56474-561A-4A88-9180-46714979F864}" type="parTrans" cxnId="{7AA20332-42F2-47DA-B11F-E03B283A0EF5}">
      <dgm:prSet/>
      <dgm:spPr/>
      <dgm:t>
        <a:bodyPr/>
        <a:lstStyle/>
        <a:p>
          <a:pPr>
            <a:lnSpc>
              <a:spcPts val="2500"/>
            </a:lnSpc>
          </a:pPr>
          <a:endParaRPr lang="zh-TW" altLang="en-US" sz="2600" b="1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0C565680-07FF-4F42-95E5-F12364488E8E}" type="sibTrans" cxnId="{7AA20332-42F2-47DA-B11F-E03B283A0EF5}">
      <dgm:prSet/>
      <dgm:spPr/>
      <dgm:t>
        <a:bodyPr/>
        <a:lstStyle/>
        <a:p>
          <a:pPr>
            <a:lnSpc>
              <a:spcPts val="2500"/>
            </a:lnSpc>
          </a:pPr>
          <a:endParaRPr lang="zh-TW" altLang="en-US" sz="2600" b="1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FB5F81D2-4109-464D-B1AC-4E6532153B9F}">
      <dgm:prSet phldrT="[文字]" custT="1"/>
      <dgm:spPr/>
      <dgm:t>
        <a:bodyPr/>
        <a:lstStyle/>
        <a:p>
          <a:pPr>
            <a:lnSpc>
              <a:spcPts val="2500"/>
            </a:lnSpc>
          </a:pPr>
          <a:r>
            <a:rPr lang="zh-TW" altLang="en-US" sz="2600" b="1" dirty="0">
              <a:latin typeface="微軟正黑體" panose="020B0604030504040204" pitchFamily="34" charset="-120"/>
              <a:ea typeface="微軟正黑體" panose="020B0604030504040204" pitchFamily="34" charset="-120"/>
            </a:rPr>
            <a:t>引起旁人注意並求助或喝止對方停止</a:t>
          </a:r>
        </a:p>
      </dgm:t>
    </dgm:pt>
    <dgm:pt modelId="{B20D4F0B-4917-41DC-A9AE-6C6EC42CFEB4}" type="parTrans" cxnId="{94A79A36-51F4-4222-AA34-BE1E1D51B195}">
      <dgm:prSet/>
      <dgm:spPr/>
      <dgm:t>
        <a:bodyPr/>
        <a:lstStyle/>
        <a:p>
          <a:pPr>
            <a:lnSpc>
              <a:spcPts val="2500"/>
            </a:lnSpc>
          </a:pPr>
          <a:endParaRPr lang="zh-TW" altLang="en-US" sz="2600" b="1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9EB4F693-8CD5-439C-A530-B8BFA327B0C3}" type="sibTrans" cxnId="{94A79A36-51F4-4222-AA34-BE1E1D51B195}">
      <dgm:prSet/>
      <dgm:spPr/>
      <dgm:t>
        <a:bodyPr/>
        <a:lstStyle/>
        <a:p>
          <a:pPr>
            <a:lnSpc>
              <a:spcPts val="2500"/>
            </a:lnSpc>
          </a:pPr>
          <a:endParaRPr lang="zh-TW" altLang="en-US" sz="2600" b="1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64A27EC0-A33C-4DCE-A554-C712611A8EE6}">
      <dgm:prSet phldrT="[文字]" custT="1"/>
      <dgm:spPr/>
      <dgm:t>
        <a:bodyPr/>
        <a:lstStyle/>
        <a:p>
          <a:pPr>
            <a:lnSpc>
              <a:spcPts val="2500"/>
            </a:lnSpc>
          </a:pPr>
          <a:r>
            <a:rPr lang="zh-TW" altLang="en-US" sz="2600" b="1" dirty="0">
              <a:latin typeface="微軟正黑體" panose="020B0604030504040204" pitchFamily="34" charset="-120"/>
              <a:ea typeface="微軟正黑體" panose="020B0604030504040204" pitchFamily="34" charset="-120"/>
            </a:rPr>
            <a:t>向警察報案或打</a:t>
          </a:r>
          <a:r>
            <a:rPr lang="en-US" altLang="zh-TW" sz="2600" b="1" dirty="0">
              <a:latin typeface="微軟正黑體" panose="020B0604030504040204" pitchFamily="34" charset="-120"/>
              <a:ea typeface="微軟正黑體" panose="020B0604030504040204" pitchFamily="34" charset="-120"/>
            </a:rPr>
            <a:t>113</a:t>
          </a:r>
          <a:r>
            <a:rPr lang="zh-TW" altLang="en-US" sz="2600" b="1" dirty="0">
              <a:latin typeface="微軟正黑體" panose="020B0604030504040204" pitchFamily="34" charset="-120"/>
              <a:ea typeface="微軟正黑體" panose="020B0604030504040204" pitchFamily="34" charset="-120"/>
            </a:rPr>
            <a:t>尋求協助</a:t>
          </a:r>
        </a:p>
      </dgm:t>
    </dgm:pt>
    <dgm:pt modelId="{AE445625-F418-48FC-81E3-F08F951C78CB}" type="parTrans" cxnId="{C6A8D290-0D66-4C70-A480-823ED8FB3CF3}">
      <dgm:prSet/>
      <dgm:spPr/>
      <dgm:t>
        <a:bodyPr/>
        <a:lstStyle/>
        <a:p>
          <a:pPr>
            <a:lnSpc>
              <a:spcPts val="2500"/>
            </a:lnSpc>
          </a:pPr>
          <a:endParaRPr lang="zh-TW" altLang="en-US" sz="2600" b="1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F59A32A9-AA61-4E3E-9928-BEFA01D2818D}" type="sibTrans" cxnId="{C6A8D290-0D66-4C70-A480-823ED8FB3CF3}">
      <dgm:prSet/>
      <dgm:spPr/>
      <dgm:t>
        <a:bodyPr/>
        <a:lstStyle/>
        <a:p>
          <a:pPr>
            <a:lnSpc>
              <a:spcPts val="2500"/>
            </a:lnSpc>
          </a:pPr>
          <a:endParaRPr lang="zh-TW" altLang="en-US" sz="2600" b="1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4B5222E9-8241-40B3-A9D8-B534399946D6}">
      <dgm:prSet phldrT="[文字]" custT="1"/>
      <dgm:spPr/>
      <dgm:t>
        <a:bodyPr/>
        <a:lstStyle/>
        <a:p>
          <a:pPr>
            <a:lnSpc>
              <a:spcPts val="2500"/>
            </a:lnSpc>
          </a:pPr>
          <a:r>
            <a:rPr lang="zh-TW" altLang="en-US" sz="26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保全人事物相關證據，如錄音錄影、訊息截圖</a:t>
          </a:r>
        </a:p>
      </dgm:t>
    </dgm:pt>
    <dgm:pt modelId="{F0954927-0955-4320-8431-20383AE9F220}" type="parTrans" cxnId="{67E5B510-B71B-466D-8D21-C2F607BCD952}">
      <dgm:prSet/>
      <dgm:spPr/>
      <dgm:t>
        <a:bodyPr/>
        <a:lstStyle/>
        <a:p>
          <a:pPr>
            <a:lnSpc>
              <a:spcPts val="2500"/>
            </a:lnSpc>
          </a:pPr>
          <a:endParaRPr lang="zh-TW" altLang="en-US" sz="2600" b="1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42411301-CB15-4728-94B3-39940F4FB911}" type="sibTrans" cxnId="{67E5B510-B71B-466D-8D21-C2F607BCD952}">
      <dgm:prSet/>
      <dgm:spPr/>
      <dgm:t>
        <a:bodyPr/>
        <a:lstStyle/>
        <a:p>
          <a:pPr>
            <a:lnSpc>
              <a:spcPts val="2500"/>
            </a:lnSpc>
          </a:pPr>
          <a:endParaRPr lang="zh-TW" altLang="en-US" sz="2600" b="1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B23C192A-2085-4EB4-BE82-B1CE500ED17B}">
      <dgm:prSet phldrT="[文字]" custT="1"/>
      <dgm:spPr/>
      <dgm:t>
        <a:bodyPr/>
        <a:lstStyle/>
        <a:p>
          <a:pPr>
            <a:lnSpc>
              <a:spcPts val="2500"/>
            </a:lnSpc>
          </a:pPr>
          <a:r>
            <a:rPr lang="zh-TW" altLang="en-US" sz="2600" b="1" dirty="0">
              <a:latin typeface="微軟正黑體" panose="020B0604030504040204" pitchFamily="34" charset="-120"/>
              <a:ea typeface="微軟正黑體" panose="020B0604030504040204" pitchFamily="34" charset="-120"/>
            </a:rPr>
            <a:t>電腦、網路經常更換帳號密碼</a:t>
          </a:r>
        </a:p>
      </dgm:t>
    </dgm:pt>
    <dgm:pt modelId="{052167E0-B64B-4C3F-A816-EDE8E2359393}" type="parTrans" cxnId="{4C390CC5-464E-473D-8A35-23EC63FBB8E7}">
      <dgm:prSet/>
      <dgm:spPr/>
      <dgm:t>
        <a:bodyPr/>
        <a:lstStyle/>
        <a:p>
          <a:pPr>
            <a:lnSpc>
              <a:spcPts val="2500"/>
            </a:lnSpc>
          </a:pPr>
          <a:endParaRPr lang="zh-TW" altLang="en-US" sz="2600" b="1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F7CC5CEA-DDD1-4F60-8E4A-913F6B2A73F8}" type="sibTrans" cxnId="{4C390CC5-464E-473D-8A35-23EC63FBB8E7}">
      <dgm:prSet/>
      <dgm:spPr/>
      <dgm:t>
        <a:bodyPr/>
        <a:lstStyle/>
        <a:p>
          <a:pPr>
            <a:lnSpc>
              <a:spcPts val="2500"/>
            </a:lnSpc>
          </a:pPr>
          <a:endParaRPr lang="zh-TW" altLang="en-US" sz="2600" b="1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B0725ED7-C575-4655-AAF9-2E90BE223246}">
      <dgm:prSet phldrT="[文字]" custT="1"/>
      <dgm:spPr/>
      <dgm:t>
        <a:bodyPr/>
        <a:lstStyle/>
        <a:p>
          <a:pPr>
            <a:lnSpc>
              <a:spcPts val="2500"/>
            </a:lnSpc>
          </a:pPr>
          <a:r>
            <a:rPr lang="zh-TW" altLang="en-US" sz="2600" b="1" dirty="0">
              <a:latin typeface="微軟正黑體" panose="020B0604030504040204" pitchFamily="34" charset="-120"/>
              <a:ea typeface="微軟正黑體" panose="020B0604030504040204" pitchFamily="34" charset="-120"/>
            </a:rPr>
            <a:t>告訴親友或同事自己被跟蹤或騷擾，需要協助</a:t>
          </a:r>
        </a:p>
      </dgm:t>
    </dgm:pt>
    <dgm:pt modelId="{C2F5BB9B-B2A7-45DB-94A1-E03861EDD161}" type="parTrans" cxnId="{449776F5-72D2-43BB-AFB5-B631AEE8C682}">
      <dgm:prSet/>
      <dgm:spPr/>
      <dgm:t>
        <a:bodyPr/>
        <a:lstStyle/>
        <a:p>
          <a:pPr>
            <a:lnSpc>
              <a:spcPts val="2500"/>
            </a:lnSpc>
          </a:pPr>
          <a:endParaRPr lang="zh-TW" altLang="en-US" sz="2600" b="1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CEFB33A5-5C57-4F91-AAD0-92055DE22A11}" type="sibTrans" cxnId="{449776F5-72D2-43BB-AFB5-B631AEE8C682}">
      <dgm:prSet/>
      <dgm:spPr/>
      <dgm:t>
        <a:bodyPr/>
        <a:lstStyle/>
        <a:p>
          <a:pPr>
            <a:lnSpc>
              <a:spcPts val="2500"/>
            </a:lnSpc>
          </a:pPr>
          <a:endParaRPr lang="zh-TW" altLang="en-US" sz="2600" b="1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3F663506-842C-463D-84A2-B28A2B7F97E9}">
      <dgm:prSet phldrT="[文字]" custT="1"/>
      <dgm:spPr/>
      <dgm:t>
        <a:bodyPr/>
        <a:lstStyle/>
        <a:p>
          <a:pPr>
            <a:lnSpc>
              <a:spcPts val="2500"/>
            </a:lnSpc>
          </a:pPr>
          <a:r>
            <a:rPr lang="zh-TW" altLang="en-US" sz="2600" b="1" dirty="0">
              <a:latin typeface="微軟正黑體" panose="020B0604030504040204" pitchFamily="34" charset="-120"/>
              <a:ea typeface="微軟正黑體" panose="020B0604030504040204" pitchFamily="34" charset="-120"/>
            </a:rPr>
            <a:t>避免使用對方</a:t>
          </a:r>
          <a:r>
            <a:rPr lang="en-US" altLang="zh-TW" sz="2600" b="1" dirty="0">
              <a:latin typeface="微軟正黑體" panose="020B0604030504040204" pitchFamily="34" charset="-120"/>
              <a:ea typeface="微軟正黑體" panose="020B0604030504040204" pitchFamily="34" charset="-120"/>
            </a:rPr>
            <a:t>/</a:t>
          </a:r>
          <a:r>
            <a:rPr lang="zh-TW" altLang="en-US" sz="2600" b="1" dirty="0">
              <a:latin typeface="微軟正黑體" panose="020B0604030504040204" pitchFamily="34" charset="-120"/>
              <a:ea typeface="微軟正黑體" panose="020B0604030504040204" pitchFamily="34" charset="-120"/>
            </a:rPr>
            <a:t>前任送的手機、導航設備等</a:t>
          </a:r>
        </a:p>
      </dgm:t>
    </dgm:pt>
    <dgm:pt modelId="{7704AB72-0421-451B-9622-2E3DD9B5463A}" type="parTrans" cxnId="{BCA97F8F-1CEA-41A7-A428-701DDA3853C5}">
      <dgm:prSet/>
      <dgm:spPr/>
      <dgm:t>
        <a:bodyPr/>
        <a:lstStyle/>
        <a:p>
          <a:pPr>
            <a:lnSpc>
              <a:spcPts val="2500"/>
            </a:lnSpc>
          </a:pPr>
          <a:endParaRPr lang="zh-TW" altLang="en-US" sz="2600" b="1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FA2FC8D1-AA04-426F-B8EE-E6B2B2A12D35}" type="sibTrans" cxnId="{BCA97F8F-1CEA-41A7-A428-701DDA3853C5}">
      <dgm:prSet/>
      <dgm:spPr/>
      <dgm:t>
        <a:bodyPr/>
        <a:lstStyle/>
        <a:p>
          <a:pPr>
            <a:lnSpc>
              <a:spcPts val="2500"/>
            </a:lnSpc>
          </a:pPr>
          <a:endParaRPr lang="zh-TW" altLang="en-US" sz="2600" b="1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31838E49-1906-42B2-9607-F2FE383BD25F}">
      <dgm:prSet phldrT="[文字]" custT="1"/>
      <dgm:spPr/>
      <dgm:t>
        <a:bodyPr/>
        <a:lstStyle/>
        <a:p>
          <a:pPr>
            <a:lnSpc>
              <a:spcPts val="2500"/>
            </a:lnSpc>
          </a:pPr>
          <a:r>
            <a:rPr lang="zh-TW" altLang="en-US" sz="2600" b="1" dirty="0">
              <a:latin typeface="微軟正黑體" panose="020B0604030504040204" pitchFamily="34" charset="-120"/>
              <a:ea typeface="微軟正黑體" panose="020B0604030504040204" pitchFamily="34" charset="-120"/>
            </a:rPr>
            <a:t>勿隨時打卡、</a:t>
          </a:r>
          <a:r>
            <a:rPr lang="en-US" altLang="zh-TW" sz="2600" b="1" dirty="0">
              <a:latin typeface="微軟正黑體" panose="020B0604030504040204" pitchFamily="34" charset="-120"/>
              <a:ea typeface="微軟正黑體" panose="020B0604030504040204" pitchFamily="34" charset="-120"/>
            </a:rPr>
            <a:t>PO</a:t>
          </a:r>
          <a:r>
            <a:rPr lang="zh-TW" altLang="en-US" sz="2600" b="1" dirty="0">
              <a:latin typeface="微軟正黑體" panose="020B0604030504040204" pitchFamily="34" charset="-120"/>
              <a:ea typeface="微軟正黑體" panose="020B0604030504040204" pitchFamily="34" charset="-120"/>
            </a:rPr>
            <a:t>照片</a:t>
          </a:r>
          <a:r>
            <a:rPr lang="en-US" altLang="zh-TW" sz="2600" b="1" dirty="0">
              <a:latin typeface="微軟正黑體" panose="020B0604030504040204" pitchFamily="34" charset="-120"/>
              <a:ea typeface="微軟正黑體" panose="020B0604030504040204" pitchFamily="34" charset="-120"/>
            </a:rPr>
            <a:t>/</a:t>
          </a:r>
          <a:r>
            <a:rPr lang="zh-TW" altLang="en-US" sz="2600" b="1" dirty="0">
              <a:latin typeface="微軟正黑體" panose="020B0604030504040204" pitchFamily="34" charset="-120"/>
              <a:ea typeface="微軟正黑體" panose="020B0604030504040204" pitchFamily="34" charset="-120"/>
            </a:rPr>
            <a:t>文章顯示自己的地點</a:t>
          </a:r>
        </a:p>
      </dgm:t>
    </dgm:pt>
    <dgm:pt modelId="{51B61EB3-01C9-4670-B1D9-44A904C6E7AA}" type="parTrans" cxnId="{86D8FE42-C981-42C9-A1A1-65F9341A7DA7}">
      <dgm:prSet/>
      <dgm:spPr/>
      <dgm:t>
        <a:bodyPr/>
        <a:lstStyle/>
        <a:p>
          <a:pPr>
            <a:lnSpc>
              <a:spcPts val="2500"/>
            </a:lnSpc>
          </a:pPr>
          <a:endParaRPr lang="zh-TW" altLang="en-US" sz="2600" b="1"/>
        </a:p>
      </dgm:t>
    </dgm:pt>
    <dgm:pt modelId="{C7F83038-CFE2-4F87-A8FD-E664E0340A33}" type="sibTrans" cxnId="{86D8FE42-C981-42C9-A1A1-65F9341A7DA7}">
      <dgm:prSet/>
      <dgm:spPr/>
      <dgm:t>
        <a:bodyPr/>
        <a:lstStyle/>
        <a:p>
          <a:pPr>
            <a:lnSpc>
              <a:spcPts val="2500"/>
            </a:lnSpc>
          </a:pPr>
          <a:endParaRPr lang="zh-TW" altLang="en-US" sz="2600" b="1"/>
        </a:p>
      </dgm:t>
    </dgm:pt>
    <dgm:pt modelId="{0D010191-74CD-457A-9AC5-DC597E9A80A2}">
      <dgm:prSet phldrT="[文字]" custT="1"/>
      <dgm:spPr/>
      <dgm:t>
        <a:bodyPr/>
        <a:lstStyle/>
        <a:p>
          <a:pPr>
            <a:lnSpc>
              <a:spcPts val="2500"/>
            </a:lnSpc>
          </a:pPr>
          <a:r>
            <a:rPr lang="zh-TW" altLang="en-US" sz="2600" b="1" dirty="0">
              <a:latin typeface="微軟正黑體" panose="020B0604030504040204" pitchFamily="34" charset="-120"/>
              <a:ea typeface="微軟正黑體" panose="020B0604030504040204" pitchFamily="34" charset="-120"/>
            </a:rPr>
            <a:t>隨身帶著防身器材，如防狼噴霧</a:t>
          </a:r>
        </a:p>
      </dgm:t>
    </dgm:pt>
    <dgm:pt modelId="{9003C22D-ED0D-429C-B8C8-95C1E3F08A95}" type="parTrans" cxnId="{27FDEFF1-A45B-4A5F-A747-64A2E7866379}">
      <dgm:prSet/>
      <dgm:spPr/>
      <dgm:t>
        <a:bodyPr/>
        <a:lstStyle/>
        <a:p>
          <a:pPr>
            <a:lnSpc>
              <a:spcPts val="2500"/>
            </a:lnSpc>
          </a:pPr>
          <a:endParaRPr lang="zh-TW" altLang="en-US" sz="2600" b="1"/>
        </a:p>
      </dgm:t>
    </dgm:pt>
    <dgm:pt modelId="{638184FE-4AFF-4157-B2FF-D423A2BEBBA7}" type="sibTrans" cxnId="{27FDEFF1-A45B-4A5F-A747-64A2E7866379}">
      <dgm:prSet/>
      <dgm:spPr/>
      <dgm:t>
        <a:bodyPr/>
        <a:lstStyle/>
        <a:p>
          <a:pPr>
            <a:lnSpc>
              <a:spcPts val="2500"/>
            </a:lnSpc>
          </a:pPr>
          <a:endParaRPr lang="zh-TW" altLang="en-US" sz="2600" b="1"/>
        </a:p>
      </dgm:t>
    </dgm:pt>
    <dgm:pt modelId="{6605FDCA-028C-44F8-84BF-9539DC8F6D29}">
      <dgm:prSet phldrT="[文字]" custT="1"/>
      <dgm:spPr/>
      <dgm:t>
        <a:bodyPr/>
        <a:lstStyle/>
        <a:p>
          <a:pPr>
            <a:lnSpc>
              <a:spcPts val="2500"/>
            </a:lnSpc>
          </a:pPr>
          <a:r>
            <a:rPr lang="zh-TW" altLang="en-US" sz="2600" b="1" dirty="0">
              <a:latin typeface="微軟正黑體" panose="020B0604030504040204" pitchFamily="34" charset="-120"/>
              <a:ea typeface="微軟正黑體" panose="020B0604030504040204" pitchFamily="34" charset="-120"/>
            </a:rPr>
            <a:t>改變日常生活習慣</a:t>
          </a:r>
        </a:p>
      </dgm:t>
    </dgm:pt>
    <dgm:pt modelId="{5967F697-FD11-4176-B997-583B5F7F7D5F}" type="parTrans" cxnId="{7B42B4B1-4D33-4AF2-BF1E-A53E698D8400}">
      <dgm:prSet/>
      <dgm:spPr/>
      <dgm:t>
        <a:bodyPr/>
        <a:lstStyle/>
        <a:p>
          <a:pPr>
            <a:lnSpc>
              <a:spcPts val="2500"/>
            </a:lnSpc>
          </a:pPr>
          <a:endParaRPr lang="zh-TW" altLang="en-US" sz="2600" b="1"/>
        </a:p>
      </dgm:t>
    </dgm:pt>
    <dgm:pt modelId="{8BE7510B-7E66-4CB0-8AAE-F614D071FB90}" type="sibTrans" cxnId="{7B42B4B1-4D33-4AF2-BF1E-A53E698D8400}">
      <dgm:prSet/>
      <dgm:spPr/>
      <dgm:t>
        <a:bodyPr/>
        <a:lstStyle/>
        <a:p>
          <a:pPr>
            <a:lnSpc>
              <a:spcPts val="2500"/>
            </a:lnSpc>
          </a:pPr>
          <a:endParaRPr lang="zh-TW" altLang="en-US" sz="2600" b="1"/>
        </a:p>
      </dgm:t>
    </dgm:pt>
    <dgm:pt modelId="{BF72E88E-48CE-4F96-82CF-6A54D835BE04}">
      <dgm:prSet phldrT="[文字]" custT="1"/>
      <dgm:spPr/>
      <dgm:t>
        <a:bodyPr/>
        <a:lstStyle/>
        <a:p>
          <a:pPr>
            <a:lnSpc>
              <a:spcPts val="2500"/>
            </a:lnSpc>
          </a:pPr>
          <a:r>
            <a:rPr lang="zh-TW" altLang="en-US" sz="2600" b="1" dirty="0">
              <a:latin typeface="微軟正黑體" panose="020B0604030504040204" pitchFamily="34" charset="-120"/>
              <a:ea typeface="微軟正黑體" panose="020B0604030504040204" pitchFamily="34" charset="-120"/>
            </a:rPr>
            <a:t>養成寫日記的習慣</a:t>
          </a:r>
        </a:p>
      </dgm:t>
    </dgm:pt>
    <dgm:pt modelId="{CC9B50AE-2D04-488F-BDDF-C11249C6A3FD}" type="parTrans" cxnId="{671EF12F-E4CD-48F2-B19C-B3650E96E526}">
      <dgm:prSet/>
      <dgm:spPr/>
      <dgm:t>
        <a:bodyPr/>
        <a:lstStyle/>
        <a:p>
          <a:pPr>
            <a:lnSpc>
              <a:spcPts val="2500"/>
            </a:lnSpc>
          </a:pPr>
          <a:endParaRPr lang="zh-TW" altLang="en-US" sz="2600" b="1"/>
        </a:p>
      </dgm:t>
    </dgm:pt>
    <dgm:pt modelId="{50633FFA-A199-43AF-A252-3D312230F79E}" type="sibTrans" cxnId="{671EF12F-E4CD-48F2-B19C-B3650E96E526}">
      <dgm:prSet/>
      <dgm:spPr/>
      <dgm:t>
        <a:bodyPr/>
        <a:lstStyle/>
        <a:p>
          <a:pPr>
            <a:lnSpc>
              <a:spcPts val="2500"/>
            </a:lnSpc>
          </a:pPr>
          <a:endParaRPr lang="zh-TW" altLang="en-US" sz="2600" b="1"/>
        </a:p>
      </dgm:t>
    </dgm:pt>
    <dgm:pt modelId="{B4C716FF-EC9B-4733-9A05-2B9DA4F7706F}">
      <dgm:prSet phldrT="[文字]" custT="1"/>
      <dgm:spPr/>
      <dgm:t>
        <a:bodyPr/>
        <a:lstStyle/>
        <a:p>
          <a:pPr>
            <a:lnSpc>
              <a:spcPts val="2500"/>
            </a:lnSpc>
          </a:pPr>
          <a:r>
            <a:rPr lang="zh-TW" altLang="en-US" sz="2600" b="1" dirty="0">
              <a:latin typeface="微軟正黑體" panose="020B0604030504040204" pitchFamily="34" charset="-120"/>
              <a:ea typeface="微軟正黑體" panose="020B0604030504040204" pitchFamily="34" charset="-120"/>
            </a:rPr>
            <a:t>相信自己的直覺，覺得自己有危險時，隨時求助</a:t>
          </a:r>
        </a:p>
      </dgm:t>
    </dgm:pt>
    <dgm:pt modelId="{430B731F-5A59-425E-B57C-B333F5BD2FF8}" type="parTrans" cxnId="{316825FD-948D-4861-A250-48FA2F9696FB}">
      <dgm:prSet/>
      <dgm:spPr/>
      <dgm:t>
        <a:bodyPr/>
        <a:lstStyle/>
        <a:p>
          <a:pPr>
            <a:lnSpc>
              <a:spcPts val="2500"/>
            </a:lnSpc>
          </a:pPr>
          <a:endParaRPr lang="zh-TW" altLang="en-US" sz="2600" b="1"/>
        </a:p>
      </dgm:t>
    </dgm:pt>
    <dgm:pt modelId="{F26BF5EC-AECD-4531-B590-8306AA4FE619}" type="sibTrans" cxnId="{316825FD-948D-4861-A250-48FA2F9696FB}">
      <dgm:prSet/>
      <dgm:spPr/>
      <dgm:t>
        <a:bodyPr/>
        <a:lstStyle/>
        <a:p>
          <a:pPr>
            <a:lnSpc>
              <a:spcPts val="2500"/>
            </a:lnSpc>
          </a:pPr>
          <a:endParaRPr lang="zh-TW" altLang="en-US" sz="2600" b="1"/>
        </a:p>
      </dgm:t>
    </dgm:pt>
    <dgm:pt modelId="{6E9FEA1A-3268-4C8F-967F-4A281D7993CD}" type="pres">
      <dgm:prSet presAssocID="{676C5533-E52B-4D0D-8F78-00939184000E}" presName="diagram" presStyleCnt="0">
        <dgm:presLayoutVars>
          <dgm:dir/>
          <dgm:resizeHandles val="exact"/>
        </dgm:presLayoutVars>
      </dgm:prSet>
      <dgm:spPr/>
    </dgm:pt>
    <dgm:pt modelId="{40A31B55-878A-4F67-B4B6-C0ECFA774BED}" type="pres">
      <dgm:prSet presAssocID="{C3B1E0B4-5018-499B-99A4-990C615E7BC9}" presName="node" presStyleLbl="node1" presStyleIdx="0" presStyleCnt="12">
        <dgm:presLayoutVars>
          <dgm:bulletEnabled val="1"/>
        </dgm:presLayoutVars>
      </dgm:prSet>
      <dgm:spPr/>
    </dgm:pt>
    <dgm:pt modelId="{6A1CFA28-ACA2-4428-88FD-F8B34040FE01}" type="pres">
      <dgm:prSet presAssocID="{0C565680-07FF-4F42-95E5-F12364488E8E}" presName="sibTrans" presStyleCnt="0"/>
      <dgm:spPr/>
    </dgm:pt>
    <dgm:pt modelId="{119BEC32-6737-427E-B596-F442DD5E0309}" type="pres">
      <dgm:prSet presAssocID="{FB5F81D2-4109-464D-B1AC-4E6532153B9F}" presName="node" presStyleLbl="node1" presStyleIdx="1" presStyleCnt="12">
        <dgm:presLayoutVars>
          <dgm:bulletEnabled val="1"/>
        </dgm:presLayoutVars>
      </dgm:prSet>
      <dgm:spPr/>
    </dgm:pt>
    <dgm:pt modelId="{15B6E530-3EDB-4655-807C-2C8248C52B62}" type="pres">
      <dgm:prSet presAssocID="{9EB4F693-8CD5-439C-A530-B8BFA327B0C3}" presName="sibTrans" presStyleCnt="0"/>
      <dgm:spPr/>
    </dgm:pt>
    <dgm:pt modelId="{57F83549-E2C6-40BD-A048-1BB05367B7BB}" type="pres">
      <dgm:prSet presAssocID="{64A27EC0-A33C-4DCE-A554-C712611A8EE6}" presName="node" presStyleLbl="node1" presStyleIdx="2" presStyleCnt="12">
        <dgm:presLayoutVars>
          <dgm:bulletEnabled val="1"/>
        </dgm:presLayoutVars>
      </dgm:prSet>
      <dgm:spPr/>
    </dgm:pt>
    <dgm:pt modelId="{1B27B27D-B364-4780-9D61-E44822FE504A}" type="pres">
      <dgm:prSet presAssocID="{F59A32A9-AA61-4E3E-9928-BEFA01D2818D}" presName="sibTrans" presStyleCnt="0"/>
      <dgm:spPr/>
    </dgm:pt>
    <dgm:pt modelId="{E826DC28-CB71-4662-B228-CAE7A98FBCC8}" type="pres">
      <dgm:prSet presAssocID="{4B5222E9-8241-40B3-A9D8-B534399946D6}" presName="node" presStyleLbl="node1" presStyleIdx="3" presStyleCnt="12">
        <dgm:presLayoutVars>
          <dgm:bulletEnabled val="1"/>
        </dgm:presLayoutVars>
      </dgm:prSet>
      <dgm:spPr/>
    </dgm:pt>
    <dgm:pt modelId="{AABCB9D1-AA22-414C-B69E-42EE6EEF8FD4}" type="pres">
      <dgm:prSet presAssocID="{42411301-CB15-4728-94B3-39940F4FB911}" presName="sibTrans" presStyleCnt="0"/>
      <dgm:spPr/>
    </dgm:pt>
    <dgm:pt modelId="{77B2EC15-AF4F-4189-B6B6-0FA09C8B2D24}" type="pres">
      <dgm:prSet presAssocID="{B23C192A-2085-4EB4-BE82-B1CE500ED17B}" presName="node" presStyleLbl="node1" presStyleIdx="4" presStyleCnt="12">
        <dgm:presLayoutVars>
          <dgm:bulletEnabled val="1"/>
        </dgm:presLayoutVars>
      </dgm:prSet>
      <dgm:spPr/>
    </dgm:pt>
    <dgm:pt modelId="{9016F281-D707-4B51-90AE-F0FD603EE49A}" type="pres">
      <dgm:prSet presAssocID="{F7CC5CEA-DDD1-4F60-8E4A-913F6B2A73F8}" presName="sibTrans" presStyleCnt="0"/>
      <dgm:spPr/>
    </dgm:pt>
    <dgm:pt modelId="{48B829B1-0C9E-468D-8E11-7EFE6BC3EAD0}" type="pres">
      <dgm:prSet presAssocID="{B0725ED7-C575-4655-AAF9-2E90BE223246}" presName="node" presStyleLbl="node1" presStyleIdx="5" presStyleCnt="12">
        <dgm:presLayoutVars>
          <dgm:bulletEnabled val="1"/>
        </dgm:presLayoutVars>
      </dgm:prSet>
      <dgm:spPr/>
    </dgm:pt>
    <dgm:pt modelId="{C8916DC4-AF3E-4247-ADA7-19BB62594A59}" type="pres">
      <dgm:prSet presAssocID="{CEFB33A5-5C57-4F91-AAD0-92055DE22A11}" presName="sibTrans" presStyleCnt="0"/>
      <dgm:spPr/>
    </dgm:pt>
    <dgm:pt modelId="{9FA7EE61-3054-48D2-8A1D-4725F1C910FA}" type="pres">
      <dgm:prSet presAssocID="{3F663506-842C-463D-84A2-B28A2B7F97E9}" presName="node" presStyleLbl="node1" presStyleIdx="6" presStyleCnt="12">
        <dgm:presLayoutVars>
          <dgm:bulletEnabled val="1"/>
        </dgm:presLayoutVars>
      </dgm:prSet>
      <dgm:spPr/>
    </dgm:pt>
    <dgm:pt modelId="{B9E9A6FE-E92E-4265-ACD2-9FC09A5BBCA2}" type="pres">
      <dgm:prSet presAssocID="{FA2FC8D1-AA04-426F-B8EE-E6B2B2A12D35}" presName="sibTrans" presStyleCnt="0"/>
      <dgm:spPr/>
    </dgm:pt>
    <dgm:pt modelId="{2758F000-59CB-451D-ADDE-EC58144A800E}" type="pres">
      <dgm:prSet presAssocID="{31838E49-1906-42B2-9607-F2FE383BD25F}" presName="node" presStyleLbl="node1" presStyleIdx="7" presStyleCnt="12">
        <dgm:presLayoutVars>
          <dgm:bulletEnabled val="1"/>
        </dgm:presLayoutVars>
      </dgm:prSet>
      <dgm:spPr/>
    </dgm:pt>
    <dgm:pt modelId="{E4A20E4F-1067-4184-AA6C-4F48074CB4A7}" type="pres">
      <dgm:prSet presAssocID="{C7F83038-CFE2-4F87-A8FD-E664E0340A33}" presName="sibTrans" presStyleCnt="0"/>
      <dgm:spPr/>
    </dgm:pt>
    <dgm:pt modelId="{4A5F54BF-A0D0-472A-8D93-662A22770F2D}" type="pres">
      <dgm:prSet presAssocID="{0D010191-74CD-457A-9AC5-DC597E9A80A2}" presName="node" presStyleLbl="node1" presStyleIdx="8" presStyleCnt="12">
        <dgm:presLayoutVars>
          <dgm:bulletEnabled val="1"/>
        </dgm:presLayoutVars>
      </dgm:prSet>
      <dgm:spPr/>
    </dgm:pt>
    <dgm:pt modelId="{47203E1B-4904-4520-938A-FE517CC6187F}" type="pres">
      <dgm:prSet presAssocID="{638184FE-4AFF-4157-B2FF-D423A2BEBBA7}" presName="sibTrans" presStyleCnt="0"/>
      <dgm:spPr/>
    </dgm:pt>
    <dgm:pt modelId="{DC767FEE-B6BC-4C88-9739-9C4C27FB0D40}" type="pres">
      <dgm:prSet presAssocID="{6605FDCA-028C-44F8-84BF-9539DC8F6D29}" presName="node" presStyleLbl="node1" presStyleIdx="9" presStyleCnt="12">
        <dgm:presLayoutVars>
          <dgm:bulletEnabled val="1"/>
        </dgm:presLayoutVars>
      </dgm:prSet>
      <dgm:spPr/>
    </dgm:pt>
    <dgm:pt modelId="{D3D1E1F3-A8E0-4E7D-BADF-404E58F1C1A2}" type="pres">
      <dgm:prSet presAssocID="{8BE7510B-7E66-4CB0-8AAE-F614D071FB90}" presName="sibTrans" presStyleCnt="0"/>
      <dgm:spPr/>
    </dgm:pt>
    <dgm:pt modelId="{A6173CB7-CFCB-483C-9404-4A97D72A3587}" type="pres">
      <dgm:prSet presAssocID="{BF72E88E-48CE-4F96-82CF-6A54D835BE04}" presName="node" presStyleLbl="node1" presStyleIdx="10" presStyleCnt="12">
        <dgm:presLayoutVars>
          <dgm:bulletEnabled val="1"/>
        </dgm:presLayoutVars>
      </dgm:prSet>
      <dgm:spPr/>
    </dgm:pt>
    <dgm:pt modelId="{31DA791C-F487-46C7-9EB1-BB5DBF7A3965}" type="pres">
      <dgm:prSet presAssocID="{50633FFA-A199-43AF-A252-3D312230F79E}" presName="sibTrans" presStyleCnt="0"/>
      <dgm:spPr/>
    </dgm:pt>
    <dgm:pt modelId="{65DFDDC0-09C3-4F08-907B-8D1593C1A0BB}" type="pres">
      <dgm:prSet presAssocID="{B4C716FF-EC9B-4733-9A05-2B9DA4F7706F}" presName="node" presStyleLbl="node1" presStyleIdx="11" presStyleCnt="12">
        <dgm:presLayoutVars>
          <dgm:bulletEnabled val="1"/>
        </dgm:presLayoutVars>
      </dgm:prSet>
      <dgm:spPr/>
    </dgm:pt>
  </dgm:ptLst>
  <dgm:cxnLst>
    <dgm:cxn modelId="{5B0F1A0E-97B2-4DEE-927B-539C96283214}" type="presOf" srcId="{31838E49-1906-42B2-9607-F2FE383BD25F}" destId="{2758F000-59CB-451D-ADDE-EC58144A800E}" srcOrd="0" destOrd="0" presId="urn:microsoft.com/office/officeart/2005/8/layout/default"/>
    <dgm:cxn modelId="{67E5B510-B71B-466D-8D21-C2F607BCD952}" srcId="{676C5533-E52B-4D0D-8F78-00939184000E}" destId="{4B5222E9-8241-40B3-A9D8-B534399946D6}" srcOrd="3" destOrd="0" parTransId="{F0954927-0955-4320-8431-20383AE9F220}" sibTransId="{42411301-CB15-4728-94B3-39940F4FB911}"/>
    <dgm:cxn modelId="{39C68C19-D55A-46AF-8165-5044DE30462E}" type="presOf" srcId="{64A27EC0-A33C-4DCE-A554-C712611A8EE6}" destId="{57F83549-E2C6-40BD-A048-1BB05367B7BB}" srcOrd="0" destOrd="0" presId="urn:microsoft.com/office/officeart/2005/8/layout/default"/>
    <dgm:cxn modelId="{671EF12F-E4CD-48F2-B19C-B3650E96E526}" srcId="{676C5533-E52B-4D0D-8F78-00939184000E}" destId="{BF72E88E-48CE-4F96-82CF-6A54D835BE04}" srcOrd="10" destOrd="0" parTransId="{CC9B50AE-2D04-488F-BDDF-C11249C6A3FD}" sibTransId="{50633FFA-A199-43AF-A252-3D312230F79E}"/>
    <dgm:cxn modelId="{7AA20332-42F2-47DA-B11F-E03B283A0EF5}" srcId="{676C5533-E52B-4D0D-8F78-00939184000E}" destId="{C3B1E0B4-5018-499B-99A4-990C615E7BC9}" srcOrd="0" destOrd="0" parTransId="{36E56474-561A-4A88-9180-46714979F864}" sibTransId="{0C565680-07FF-4F42-95E5-F12364488E8E}"/>
    <dgm:cxn modelId="{858FD034-C95E-4651-9D41-01520B529F66}" type="presOf" srcId="{B23C192A-2085-4EB4-BE82-B1CE500ED17B}" destId="{77B2EC15-AF4F-4189-B6B6-0FA09C8B2D24}" srcOrd="0" destOrd="0" presId="urn:microsoft.com/office/officeart/2005/8/layout/default"/>
    <dgm:cxn modelId="{94A79A36-51F4-4222-AA34-BE1E1D51B195}" srcId="{676C5533-E52B-4D0D-8F78-00939184000E}" destId="{FB5F81D2-4109-464D-B1AC-4E6532153B9F}" srcOrd="1" destOrd="0" parTransId="{B20D4F0B-4917-41DC-A9AE-6C6EC42CFEB4}" sibTransId="{9EB4F693-8CD5-439C-A530-B8BFA327B0C3}"/>
    <dgm:cxn modelId="{531B4B39-D316-467A-863C-A64739D8E468}" type="presOf" srcId="{4B5222E9-8241-40B3-A9D8-B534399946D6}" destId="{E826DC28-CB71-4662-B228-CAE7A98FBCC8}" srcOrd="0" destOrd="0" presId="urn:microsoft.com/office/officeart/2005/8/layout/default"/>
    <dgm:cxn modelId="{86D8FE42-C981-42C9-A1A1-65F9341A7DA7}" srcId="{676C5533-E52B-4D0D-8F78-00939184000E}" destId="{31838E49-1906-42B2-9607-F2FE383BD25F}" srcOrd="7" destOrd="0" parTransId="{51B61EB3-01C9-4670-B1D9-44A904C6E7AA}" sibTransId="{C7F83038-CFE2-4F87-A8FD-E664E0340A33}"/>
    <dgm:cxn modelId="{9643E843-69D6-4865-8093-E7FD9DFFB1A9}" type="presOf" srcId="{B0725ED7-C575-4655-AAF9-2E90BE223246}" destId="{48B829B1-0C9E-468D-8E11-7EFE6BC3EAD0}" srcOrd="0" destOrd="0" presId="urn:microsoft.com/office/officeart/2005/8/layout/default"/>
    <dgm:cxn modelId="{0AECC27A-6943-4040-8D02-058E4026C53D}" type="presOf" srcId="{0D010191-74CD-457A-9AC5-DC597E9A80A2}" destId="{4A5F54BF-A0D0-472A-8D93-662A22770F2D}" srcOrd="0" destOrd="0" presId="urn:microsoft.com/office/officeart/2005/8/layout/default"/>
    <dgm:cxn modelId="{BCA97F8F-1CEA-41A7-A428-701DDA3853C5}" srcId="{676C5533-E52B-4D0D-8F78-00939184000E}" destId="{3F663506-842C-463D-84A2-B28A2B7F97E9}" srcOrd="6" destOrd="0" parTransId="{7704AB72-0421-451B-9622-2E3DD9B5463A}" sibTransId="{FA2FC8D1-AA04-426F-B8EE-E6B2B2A12D35}"/>
    <dgm:cxn modelId="{C6A8D290-0D66-4C70-A480-823ED8FB3CF3}" srcId="{676C5533-E52B-4D0D-8F78-00939184000E}" destId="{64A27EC0-A33C-4DCE-A554-C712611A8EE6}" srcOrd="2" destOrd="0" parTransId="{AE445625-F418-48FC-81E3-F08F951C78CB}" sibTransId="{F59A32A9-AA61-4E3E-9928-BEFA01D2818D}"/>
    <dgm:cxn modelId="{8CF68299-7B5B-4C17-A483-C4704534695D}" type="presOf" srcId="{3F663506-842C-463D-84A2-B28A2B7F97E9}" destId="{9FA7EE61-3054-48D2-8A1D-4725F1C910FA}" srcOrd="0" destOrd="0" presId="urn:microsoft.com/office/officeart/2005/8/layout/default"/>
    <dgm:cxn modelId="{7B42B4B1-4D33-4AF2-BF1E-A53E698D8400}" srcId="{676C5533-E52B-4D0D-8F78-00939184000E}" destId="{6605FDCA-028C-44F8-84BF-9539DC8F6D29}" srcOrd="9" destOrd="0" parTransId="{5967F697-FD11-4176-B997-583B5F7F7D5F}" sibTransId="{8BE7510B-7E66-4CB0-8AAE-F614D071FB90}"/>
    <dgm:cxn modelId="{8663DABA-D78F-457D-B74E-25002722F9F0}" type="presOf" srcId="{FB5F81D2-4109-464D-B1AC-4E6532153B9F}" destId="{119BEC32-6737-427E-B596-F442DD5E0309}" srcOrd="0" destOrd="0" presId="urn:microsoft.com/office/officeart/2005/8/layout/default"/>
    <dgm:cxn modelId="{4C390CC5-464E-473D-8A35-23EC63FBB8E7}" srcId="{676C5533-E52B-4D0D-8F78-00939184000E}" destId="{B23C192A-2085-4EB4-BE82-B1CE500ED17B}" srcOrd="4" destOrd="0" parTransId="{052167E0-B64B-4C3F-A816-EDE8E2359393}" sibTransId="{F7CC5CEA-DDD1-4F60-8E4A-913F6B2A73F8}"/>
    <dgm:cxn modelId="{DDEA69CB-6E36-46AB-8777-55C47BC274A0}" type="presOf" srcId="{BF72E88E-48CE-4F96-82CF-6A54D835BE04}" destId="{A6173CB7-CFCB-483C-9404-4A97D72A3587}" srcOrd="0" destOrd="0" presId="urn:microsoft.com/office/officeart/2005/8/layout/default"/>
    <dgm:cxn modelId="{B85688CC-56BD-4F15-B58F-6526F38A8650}" type="presOf" srcId="{B4C716FF-EC9B-4733-9A05-2B9DA4F7706F}" destId="{65DFDDC0-09C3-4F08-907B-8D1593C1A0BB}" srcOrd="0" destOrd="0" presId="urn:microsoft.com/office/officeart/2005/8/layout/default"/>
    <dgm:cxn modelId="{757809D3-5F7F-4533-86E3-3ADCE7ADDDB1}" type="presOf" srcId="{676C5533-E52B-4D0D-8F78-00939184000E}" destId="{6E9FEA1A-3268-4C8F-967F-4A281D7993CD}" srcOrd="0" destOrd="0" presId="urn:microsoft.com/office/officeart/2005/8/layout/default"/>
    <dgm:cxn modelId="{27FDEFF1-A45B-4A5F-A747-64A2E7866379}" srcId="{676C5533-E52B-4D0D-8F78-00939184000E}" destId="{0D010191-74CD-457A-9AC5-DC597E9A80A2}" srcOrd="8" destOrd="0" parTransId="{9003C22D-ED0D-429C-B8C8-95C1E3F08A95}" sibTransId="{638184FE-4AFF-4157-B2FF-D423A2BEBBA7}"/>
    <dgm:cxn modelId="{DC35FFF2-545A-4D0E-9DD8-FF0B0753D1C2}" type="presOf" srcId="{6605FDCA-028C-44F8-84BF-9539DC8F6D29}" destId="{DC767FEE-B6BC-4C88-9739-9C4C27FB0D40}" srcOrd="0" destOrd="0" presId="urn:microsoft.com/office/officeart/2005/8/layout/default"/>
    <dgm:cxn modelId="{449776F5-72D2-43BB-AFB5-B631AEE8C682}" srcId="{676C5533-E52B-4D0D-8F78-00939184000E}" destId="{B0725ED7-C575-4655-AAF9-2E90BE223246}" srcOrd="5" destOrd="0" parTransId="{C2F5BB9B-B2A7-45DB-94A1-E03861EDD161}" sibTransId="{CEFB33A5-5C57-4F91-AAD0-92055DE22A11}"/>
    <dgm:cxn modelId="{CEBB77F6-CE64-4716-AFE3-297B081926E5}" type="presOf" srcId="{C3B1E0B4-5018-499B-99A4-990C615E7BC9}" destId="{40A31B55-878A-4F67-B4B6-C0ECFA774BED}" srcOrd="0" destOrd="0" presId="urn:microsoft.com/office/officeart/2005/8/layout/default"/>
    <dgm:cxn modelId="{316825FD-948D-4861-A250-48FA2F9696FB}" srcId="{676C5533-E52B-4D0D-8F78-00939184000E}" destId="{B4C716FF-EC9B-4733-9A05-2B9DA4F7706F}" srcOrd="11" destOrd="0" parTransId="{430B731F-5A59-425E-B57C-B333F5BD2FF8}" sibTransId="{F26BF5EC-AECD-4531-B590-8306AA4FE619}"/>
    <dgm:cxn modelId="{F6A0FB51-AB4A-439B-A65A-01B9DBF0D992}" type="presParOf" srcId="{6E9FEA1A-3268-4C8F-967F-4A281D7993CD}" destId="{40A31B55-878A-4F67-B4B6-C0ECFA774BED}" srcOrd="0" destOrd="0" presId="urn:microsoft.com/office/officeart/2005/8/layout/default"/>
    <dgm:cxn modelId="{D381EF95-EDBE-45B7-9F90-E413C03A163D}" type="presParOf" srcId="{6E9FEA1A-3268-4C8F-967F-4A281D7993CD}" destId="{6A1CFA28-ACA2-4428-88FD-F8B34040FE01}" srcOrd="1" destOrd="0" presId="urn:microsoft.com/office/officeart/2005/8/layout/default"/>
    <dgm:cxn modelId="{81ECC0E9-1801-4846-BC4C-0655F44C4D1E}" type="presParOf" srcId="{6E9FEA1A-3268-4C8F-967F-4A281D7993CD}" destId="{119BEC32-6737-427E-B596-F442DD5E0309}" srcOrd="2" destOrd="0" presId="urn:microsoft.com/office/officeart/2005/8/layout/default"/>
    <dgm:cxn modelId="{0B219AD8-318E-48AB-9876-8D1E4094AE32}" type="presParOf" srcId="{6E9FEA1A-3268-4C8F-967F-4A281D7993CD}" destId="{15B6E530-3EDB-4655-807C-2C8248C52B62}" srcOrd="3" destOrd="0" presId="urn:microsoft.com/office/officeart/2005/8/layout/default"/>
    <dgm:cxn modelId="{B4E0DADB-C740-4A09-B4CA-39DED291EA38}" type="presParOf" srcId="{6E9FEA1A-3268-4C8F-967F-4A281D7993CD}" destId="{57F83549-E2C6-40BD-A048-1BB05367B7BB}" srcOrd="4" destOrd="0" presId="urn:microsoft.com/office/officeart/2005/8/layout/default"/>
    <dgm:cxn modelId="{AE16F30A-1B77-4894-A2EF-1B7EA6DAA8C3}" type="presParOf" srcId="{6E9FEA1A-3268-4C8F-967F-4A281D7993CD}" destId="{1B27B27D-B364-4780-9D61-E44822FE504A}" srcOrd="5" destOrd="0" presId="urn:microsoft.com/office/officeart/2005/8/layout/default"/>
    <dgm:cxn modelId="{FB8DF278-1873-49F4-BB9A-99D0CE1779F6}" type="presParOf" srcId="{6E9FEA1A-3268-4C8F-967F-4A281D7993CD}" destId="{E826DC28-CB71-4662-B228-CAE7A98FBCC8}" srcOrd="6" destOrd="0" presId="urn:microsoft.com/office/officeart/2005/8/layout/default"/>
    <dgm:cxn modelId="{3C09389C-DD82-4609-8B0D-721DFC576414}" type="presParOf" srcId="{6E9FEA1A-3268-4C8F-967F-4A281D7993CD}" destId="{AABCB9D1-AA22-414C-B69E-42EE6EEF8FD4}" srcOrd="7" destOrd="0" presId="urn:microsoft.com/office/officeart/2005/8/layout/default"/>
    <dgm:cxn modelId="{ED467CA8-DFD0-46BB-B28B-E8AC73D8B159}" type="presParOf" srcId="{6E9FEA1A-3268-4C8F-967F-4A281D7993CD}" destId="{77B2EC15-AF4F-4189-B6B6-0FA09C8B2D24}" srcOrd="8" destOrd="0" presId="urn:microsoft.com/office/officeart/2005/8/layout/default"/>
    <dgm:cxn modelId="{A27567E4-CF74-48AF-914D-3E18738E0549}" type="presParOf" srcId="{6E9FEA1A-3268-4C8F-967F-4A281D7993CD}" destId="{9016F281-D707-4B51-90AE-F0FD603EE49A}" srcOrd="9" destOrd="0" presId="urn:microsoft.com/office/officeart/2005/8/layout/default"/>
    <dgm:cxn modelId="{B9678E40-097C-46C9-AA67-41AA45283B77}" type="presParOf" srcId="{6E9FEA1A-3268-4C8F-967F-4A281D7993CD}" destId="{48B829B1-0C9E-468D-8E11-7EFE6BC3EAD0}" srcOrd="10" destOrd="0" presId="urn:microsoft.com/office/officeart/2005/8/layout/default"/>
    <dgm:cxn modelId="{A4BEDE5D-D6F3-4AA4-BE3C-345F300E8474}" type="presParOf" srcId="{6E9FEA1A-3268-4C8F-967F-4A281D7993CD}" destId="{C8916DC4-AF3E-4247-ADA7-19BB62594A59}" srcOrd="11" destOrd="0" presId="urn:microsoft.com/office/officeart/2005/8/layout/default"/>
    <dgm:cxn modelId="{3148DC28-17FD-4A32-A2BE-7B7B215AB7E0}" type="presParOf" srcId="{6E9FEA1A-3268-4C8F-967F-4A281D7993CD}" destId="{9FA7EE61-3054-48D2-8A1D-4725F1C910FA}" srcOrd="12" destOrd="0" presId="urn:microsoft.com/office/officeart/2005/8/layout/default"/>
    <dgm:cxn modelId="{021B7C5D-84E2-4CD4-A3E9-8C8B9370E0B5}" type="presParOf" srcId="{6E9FEA1A-3268-4C8F-967F-4A281D7993CD}" destId="{B9E9A6FE-E92E-4265-ACD2-9FC09A5BBCA2}" srcOrd="13" destOrd="0" presId="urn:microsoft.com/office/officeart/2005/8/layout/default"/>
    <dgm:cxn modelId="{D82E098E-FC42-4543-8AD2-432D6E734FA8}" type="presParOf" srcId="{6E9FEA1A-3268-4C8F-967F-4A281D7993CD}" destId="{2758F000-59CB-451D-ADDE-EC58144A800E}" srcOrd="14" destOrd="0" presId="urn:microsoft.com/office/officeart/2005/8/layout/default"/>
    <dgm:cxn modelId="{A3CED523-2C15-4A58-9922-E012ABB33A1E}" type="presParOf" srcId="{6E9FEA1A-3268-4C8F-967F-4A281D7993CD}" destId="{E4A20E4F-1067-4184-AA6C-4F48074CB4A7}" srcOrd="15" destOrd="0" presId="urn:microsoft.com/office/officeart/2005/8/layout/default"/>
    <dgm:cxn modelId="{52791513-5B2C-44D0-AEFD-CFE9F0BB5407}" type="presParOf" srcId="{6E9FEA1A-3268-4C8F-967F-4A281D7993CD}" destId="{4A5F54BF-A0D0-472A-8D93-662A22770F2D}" srcOrd="16" destOrd="0" presId="urn:microsoft.com/office/officeart/2005/8/layout/default"/>
    <dgm:cxn modelId="{77550819-F6D4-450E-8099-A67B1DC2B5B8}" type="presParOf" srcId="{6E9FEA1A-3268-4C8F-967F-4A281D7993CD}" destId="{47203E1B-4904-4520-938A-FE517CC6187F}" srcOrd="17" destOrd="0" presId="urn:microsoft.com/office/officeart/2005/8/layout/default"/>
    <dgm:cxn modelId="{7FE87E80-2377-4C8B-BDE5-D58ED3EB1B4B}" type="presParOf" srcId="{6E9FEA1A-3268-4C8F-967F-4A281D7993CD}" destId="{DC767FEE-B6BC-4C88-9739-9C4C27FB0D40}" srcOrd="18" destOrd="0" presId="urn:microsoft.com/office/officeart/2005/8/layout/default"/>
    <dgm:cxn modelId="{F4CCBF1C-3AC4-4FBF-982C-5B3880DA9429}" type="presParOf" srcId="{6E9FEA1A-3268-4C8F-967F-4A281D7993CD}" destId="{D3D1E1F3-A8E0-4E7D-BADF-404E58F1C1A2}" srcOrd="19" destOrd="0" presId="urn:microsoft.com/office/officeart/2005/8/layout/default"/>
    <dgm:cxn modelId="{06EDBD2B-E046-4D19-AA27-1B709F05C55C}" type="presParOf" srcId="{6E9FEA1A-3268-4C8F-967F-4A281D7993CD}" destId="{A6173CB7-CFCB-483C-9404-4A97D72A3587}" srcOrd="20" destOrd="0" presId="urn:microsoft.com/office/officeart/2005/8/layout/default"/>
    <dgm:cxn modelId="{FBAE3155-FA6C-4B3E-9E46-0DA2390685F5}" type="presParOf" srcId="{6E9FEA1A-3268-4C8F-967F-4A281D7993CD}" destId="{31DA791C-F487-46C7-9EB1-BB5DBF7A3965}" srcOrd="21" destOrd="0" presId="urn:microsoft.com/office/officeart/2005/8/layout/default"/>
    <dgm:cxn modelId="{FB14813A-B5FC-487A-8279-B818841E4B53}" type="presParOf" srcId="{6E9FEA1A-3268-4C8F-967F-4A281D7993CD}" destId="{65DFDDC0-09C3-4F08-907B-8D1593C1A0BB}" srcOrd="2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B67654D-AB25-4914-AD7A-52DEB57BE79F}" type="doc">
      <dgm:prSet loTypeId="urn:microsoft.com/office/officeart/2005/8/layout/process1" loCatId="process" qsTypeId="urn:microsoft.com/office/officeart/2005/8/quickstyle/simple1#15" qsCatId="simple" csTypeId="urn:microsoft.com/office/officeart/2005/8/colors/accent6_2#5" csCatId="accent6" phldr="1"/>
      <dgm:spPr/>
      <dgm:t>
        <a:bodyPr/>
        <a:lstStyle/>
        <a:p>
          <a:endParaRPr lang="zh-TW" altLang="en-US"/>
        </a:p>
      </dgm:t>
    </dgm:pt>
    <dgm:pt modelId="{6B03E70E-332B-4772-8E38-081CEFAAA2E5}">
      <dgm:prSet phldrT="[文字]"/>
      <dgm:spPr>
        <a:xfrm>
          <a:off x="3701" y="599828"/>
          <a:ext cx="1618309" cy="970985"/>
        </a:xfrm>
        <a:prstGeom prst="roundRect">
          <a:avLst>
            <a:gd name="adj" fmla="val 10000"/>
          </a:avLst>
        </a:prstGeom>
        <a:solidFill>
          <a:srgbClr val="FFC000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>
            <a:buNone/>
          </a:pPr>
          <a:r>
            <a:rPr lang="zh-TW" altLang="en-US" b="1" dirty="0">
              <a:solidFill>
                <a:srgbClr val="FFFFFF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rPr>
            <a:t>查詢</a:t>
          </a:r>
        </a:p>
      </dgm:t>
    </dgm:pt>
    <dgm:pt modelId="{586A76EA-00E7-4B20-8198-BD3795D21938}" type="parTrans" cxnId="{A1EE72DA-D9C2-4A02-9916-8FE444E5FC82}">
      <dgm:prSet/>
      <dgm:spPr/>
      <dgm:t>
        <a:bodyPr/>
        <a:lstStyle/>
        <a:p>
          <a:endParaRPr lang="zh-TW" altLang="en-US" b="1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7548CA5B-9ACC-4D30-885F-DA4A4B19C006}" type="sibTrans" cxnId="{A1EE72DA-D9C2-4A02-9916-8FE444E5FC82}">
      <dgm:prSet/>
      <dgm:spPr>
        <a:xfrm>
          <a:off x="1783841" y="884650"/>
          <a:ext cx="343081" cy="401340"/>
        </a:xfrm>
        <a:prstGeom prst="rightArrow">
          <a:avLst>
            <a:gd name="adj1" fmla="val 60000"/>
            <a:gd name="adj2" fmla="val 50000"/>
          </a:avLst>
        </a:prstGeom>
        <a:solidFill>
          <a:srgbClr val="FFDC97"/>
        </a:solidFill>
        <a:ln>
          <a:noFill/>
        </a:ln>
        <a:effectLst/>
      </dgm:spPr>
      <dgm:t>
        <a:bodyPr/>
        <a:lstStyle/>
        <a:p>
          <a:pPr>
            <a:buNone/>
          </a:pPr>
          <a:endParaRPr lang="zh-TW" altLang="en-US" b="1">
            <a:solidFill>
              <a:srgbClr val="FFFFFF"/>
            </a:solidFill>
            <a:latin typeface="微軟正黑體" panose="020B0604030504040204" pitchFamily="34" charset="-120"/>
            <a:ea typeface="微軟正黑體" panose="020B0604030504040204" pitchFamily="34" charset="-120"/>
            <a:cs typeface="+mn-cs"/>
          </a:endParaRPr>
        </a:p>
      </dgm:t>
    </dgm:pt>
    <dgm:pt modelId="{E0E7836F-E6BF-4123-9E03-00D7F216B6DA}">
      <dgm:prSet phldrT="[文字]"/>
      <dgm:spPr>
        <a:xfrm>
          <a:off x="2269334" y="599828"/>
          <a:ext cx="1618309" cy="970985"/>
        </a:xfrm>
        <a:prstGeom prst="roundRect">
          <a:avLst>
            <a:gd name="adj" fmla="val 10000"/>
          </a:avLst>
        </a:prstGeom>
        <a:solidFill>
          <a:srgbClr val="FFC000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>
            <a:buNone/>
          </a:pPr>
          <a:r>
            <a:rPr lang="zh-TW" altLang="en-US" b="1" dirty="0">
              <a:solidFill>
                <a:srgbClr val="FFFFFF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rPr>
            <a:t>預約</a:t>
          </a:r>
        </a:p>
      </dgm:t>
    </dgm:pt>
    <dgm:pt modelId="{CFCE060F-57DD-4495-B79A-A6FC1373C522}" type="parTrans" cxnId="{E973D5FB-D26D-4F82-AC8D-FE22B6C447E3}">
      <dgm:prSet/>
      <dgm:spPr/>
      <dgm:t>
        <a:bodyPr/>
        <a:lstStyle/>
        <a:p>
          <a:endParaRPr lang="zh-TW" altLang="en-US" b="1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A6C81B7E-BC61-4040-BD49-D60F1DF145E0}" type="sibTrans" cxnId="{E973D5FB-D26D-4F82-AC8D-FE22B6C447E3}">
      <dgm:prSet/>
      <dgm:spPr>
        <a:xfrm>
          <a:off x="4049474" y="884650"/>
          <a:ext cx="343081" cy="401340"/>
        </a:xfrm>
        <a:prstGeom prst="rightArrow">
          <a:avLst>
            <a:gd name="adj1" fmla="val 60000"/>
            <a:gd name="adj2" fmla="val 50000"/>
          </a:avLst>
        </a:prstGeom>
        <a:solidFill>
          <a:srgbClr val="FFDC97"/>
        </a:solidFill>
        <a:ln>
          <a:noFill/>
        </a:ln>
        <a:effectLst/>
      </dgm:spPr>
      <dgm:t>
        <a:bodyPr/>
        <a:lstStyle/>
        <a:p>
          <a:pPr>
            <a:buNone/>
          </a:pPr>
          <a:endParaRPr lang="zh-TW" altLang="en-US" b="1">
            <a:solidFill>
              <a:srgbClr val="FFFFFF"/>
            </a:solidFill>
            <a:latin typeface="微軟正黑體" panose="020B0604030504040204" pitchFamily="34" charset="-120"/>
            <a:ea typeface="微軟正黑體" panose="020B0604030504040204" pitchFamily="34" charset="-120"/>
            <a:cs typeface="+mn-cs"/>
          </a:endParaRPr>
        </a:p>
      </dgm:t>
    </dgm:pt>
    <dgm:pt modelId="{DE2BF355-C1D3-48BF-8A90-2CF47FA5F7B7}">
      <dgm:prSet phldrT="[文字]"/>
      <dgm:spPr>
        <a:xfrm>
          <a:off x="4534966" y="599828"/>
          <a:ext cx="1618309" cy="970985"/>
        </a:xfrm>
        <a:prstGeom prst="roundRect">
          <a:avLst>
            <a:gd name="adj" fmla="val 10000"/>
          </a:avLst>
        </a:prstGeom>
        <a:solidFill>
          <a:srgbClr val="FFC000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>
            <a:buNone/>
          </a:pPr>
          <a:r>
            <a:rPr lang="zh-TW" altLang="en-US" b="1" dirty="0">
              <a:solidFill>
                <a:srgbClr val="FFFFFF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rPr>
            <a:t>準備</a:t>
          </a:r>
        </a:p>
      </dgm:t>
    </dgm:pt>
    <dgm:pt modelId="{1CD9A14E-EB05-441A-A6D6-B9CF0C154356}" type="parTrans" cxnId="{3FA61136-1E49-4257-ADB3-301CE66E0CD5}">
      <dgm:prSet/>
      <dgm:spPr/>
      <dgm:t>
        <a:bodyPr/>
        <a:lstStyle/>
        <a:p>
          <a:endParaRPr lang="zh-TW" altLang="en-US" b="1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CAF7F959-AFBA-4128-8B67-1F0C88BB63E7}" type="sibTrans" cxnId="{3FA61136-1E49-4257-ADB3-301CE66E0CD5}">
      <dgm:prSet/>
      <dgm:spPr>
        <a:xfrm>
          <a:off x="6315106" y="884650"/>
          <a:ext cx="343081" cy="401340"/>
        </a:xfrm>
        <a:prstGeom prst="rightArrow">
          <a:avLst>
            <a:gd name="adj1" fmla="val 60000"/>
            <a:gd name="adj2" fmla="val 50000"/>
          </a:avLst>
        </a:prstGeom>
        <a:solidFill>
          <a:srgbClr val="FFDC97"/>
        </a:solidFill>
        <a:ln>
          <a:noFill/>
        </a:ln>
        <a:effectLst/>
      </dgm:spPr>
      <dgm:t>
        <a:bodyPr/>
        <a:lstStyle/>
        <a:p>
          <a:pPr>
            <a:buNone/>
          </a:pPr>
          <a:endParaRPr lang="zh-TW" altLang="en-US" b="1">
            <a:solidFill>
              <a:srgbClr val="FFFFFF"/>
            </a:solidFill>
            <a:latin typeface="微軟正黑體" panose="020B0604030504040204" pitchFamily="34" charset="-120"/>
            <a:ea typeface="微軟正黑體" panose="020B0604030504040204" pitchFamily="34" charset="-120"/>
            <a:cs typeface="+mn-cs"/>
          </a:endParaRPr>
        </a:p>
      </dgm:t>
    </dgm:pt>
    <dgm:pt modelId="{941601EB-85B8-494E-AA40-75E2716CC716}">
      <dgm:prSet phldrT="[文字]"/>
      <dgm:spPr>
        <a:xfrm>
          <a:off x="6800599" y="599828"/>
          <a:ext cx="1618309" cy="970985"/>
        </a:xfrm>
        <a:prstGeom prst="roundRect">
          <a:avLst>
            <a:gd name="adj" fmla="val 10000"/>
          </a:avLst>
        </a:prstGeom>
        <a:solidFill>
          <a:srgbClr val="FFC000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>
            <a:buNone/>
          </a:pPr>
          <a:r>
            <a:rPr lang="zh-TW" altLang="en-US" b="1" dirty="0">
              <a:solidFill>
                <a:srgbClr val="FFFFFF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rPr>
            <a:t>諮商</a:t>
          </a:r>
        </a:p>
      </dgm:t>
    </dgm:pt>
    <dgm:pt modelId="{86D9105B-EE06-4031-A8FA-0099F4FD556A}" type="parTrans" cxnId="{326C8BBA-E029-4E8D-AFB2-5DB00449E3FF}">
      <dgm:prSet/>
      <dgm:spPr/>
      <dgm:t>
        <a:bodyPr/>
        <a:lstStyle/>
        <a:p>
          <a:endParaRPr lang="zh-TW" altLang="en-US" b="1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13F7E52B-26DE-4375-847A-F8007EF01B00}" type="sibTrans" cxnId="{326C8BBA-E029-4E8D-AFB2-5DB00449E3FF}">
      <dgm:prSet/>
      <dgm:spPr/>
      <dgm:t>
        <a:bodyPr/>
        <a:lstStyle/>
        <a:p>
          <a:endParaRPr lang="zh-TW" altLang="en-US" b="1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B8EEBCF6-F5BB-4413-8252-886B32DE7A03}" type="pres">
      <dgm:prSet presAssocID="{5B67654D-AB25-4914-AD7A-52DEB57BE79F}" presName="Name0" presStyleCnt="0">
        <dgm:presLayoutVars>
          <dgm:dir/>
          <dgm:resizeHandles val="exact"/>
        </dgm:presLayoutVars>
      </dgm:prSet>
      <dgm:spPr/>
    </dgm:pt>
    <dgm:pt modelId="{A5E24E9F-7062-4956-BEE0-D001C2898D90}" type="pres">
      <dgm:prSet presAssocID="{6B03E70E-332B-4772-8E38-081CEFAAA2E5}" presName="node" presStyleLbl="node1" presStyleIdx="0" presStyleCnt="4">
        <dgm:presLayoutVars>
          <dgm:bulletEnabled val="1"/>
        </dgm:presLayoutVars>
      </dgm:prSet>
      <dgm:spPr/>
    </dgm:pt>
    <dgm:pt modelId="{ADFF0E7E-D75E-436E-A790-C5919C500379}" type="pres">
      <dgm:prSet presAssocID="{7548CA5B-9ACC-4D30-885F-DA4A4B19C006}" presName="sibTrans" presStyleLbl="sibTrans2D1" presStyleIdx="0" presStyleCnt="3"/>
      <dgm:spPr/>
    </dgm:pt>
    <dgm:pt modelId="{4CC442B0-3235-4530-BD2F-0826A6A52E59}" type="pres">
      <dgm:prSet presAssocID="{7548CA5B-9ACC-4D30-885F-DA4A4B19C006}" presName="connectorText" presStyleLbl="sibTrans2D1" presStyleIdx="0" presStyleCnt="3"/>
      <dgm:spPr/>
    </dgm:pt>
    <dgm:pt modelId="{505DAED4-0FFF-414D-AF14-F3EE275768C0}" type="pres">
      <dgm:prSet presAssocID="{E0E7836F-E6BF-4123-9E03-00D7F216B6DA}" presName="node" presStyleLbl="node1" presStyleIdx="1" presStyleCnt="4">
        <dgm:presLayoutVars>
          <dgm:bulletEnabled val="1"/>
        </dgm:presLayoutVars>
      </dgm:prSet>
      <dgm:spPr/>
    </dgm:pt>
    <dgm:pt modelId="{37BA05B0-B09D-41BB-91EB-6639BC1A0FD7}" type="pres">
      <dgm:prSet presAssocID="{A6C81B7E-BC61-4040-BD49-D60F1DF145E0}" presName="sibTrans" presStyleLbl="sibTrans2D1" presStyleIdx="1" presStyleCnt="3"/>
      <dgm:spPr/>
    </dgm:pt>
    <dgm:pt modelId="{998A4706-741A-4FC1-B74F-70D4C9EE872D}" type="pres">
      <dgm:prSet presAssocID="{A6C81B7E-BC61-4040-BD49-D60F1DF145E0}" presName="connectorText" presStyleLbl="sibTrans2D1" presStyleIdx="1" presStyleCnt="3"/>
      <dgm:spPr/>
    </dgm:pt>
    <dgm:pt modelId="{CD48397E-6C45-4779-A21F-E5C82CE738EC}" type="pres">
      <dgm:prSet presAssocID="{DE2BF355-C1D3-48BF-8A90-2CF47FA5F7B7}" presName="node" presStyleLbl="node1" presStyleIdx="2" presStyleCnt="4">
        <dgm:presLayoutVars>
          <dgm:bulletEnabled val="1"/>
        </dgm:presLayoutVars>
      </dgm:prSet>
      <dgm:spPr/>
    </dgm:pt>
    <dgm:pt modelId="{27B35A93-053A-43C6-A12E-90428CEF6915}" type="pres">
      <dgm:prSet presAssocID="{CAF7F959-AFBA-4128-8B67-1F0C88BB63E7}" presName="sibTrans" presStyleLbl="sibTrans2D1" presStyleIdx="2" presStyleCnt="3"/>
      <dgm:spPr/>
    </dgm:pt>
    <dgm:pt modelId="{27925479-3A4F-4426-A4D0-0B94C1612B47}" type="pres">
      <dgm:prSet presAssocID="{CAF7F959-AFBA-4128-8B67-1F0C88BB63E7}" presName="connectorText" presStyleLbl="sibTrans2D1" presStyleIdx="2" presStyleCnt="3"/>
      <dgm:spPr/>
    </dgm:pt>
    <dgm:pt modelId="{A754221E-474C-4F3D-89F3-E93698DC3AB0}" type="pres">
      <dgm:prSet presAssocID="{941601EB-85B8-494E-AA40-75E2716CC716}" presName="node" presStyleLbl="node1" presStyleIdx="3" presStyleCnt="4">
        <dgm:presLayoutVars>
          <dgm:bulletEnabled val="1"/>
        </dgm:presLayoutVars>
      </dgm:prSet>
      <dgm:spPr/>
    </dgm:pt>
  </dgm:ptLst>
  <dgm:cxnLst>
    <dgm:cxn modelId="{D41EC818-419D-4DED-8A0E-666F9B40F909}" type="presOf" srcId="{DE2BF355-C1D3-48BF-8A90-2CF47FA5F7B7}" destId="{CD48397E-6C45-4779-A21F-E5C82CE738EC}" srcOrd="0" destOrd="0" presId="urn:microsoft.com/office/officeart/2005/8/layout/process1"/>
    <dgm:cxn modelId="{01E7E118-0D96-4FEC-ACC1-4AAC43065075}" type="presOf" srcId="{5B67654D-AB25-4914-AD7A-52DEB57BE79F}" destId="{B8EEBCF6-F5BB-4413-8252-886B32DE7A03}" srcOrd="0" destOrd="0" presId="urn:microsoft.com/office/officeart/2005/8/layout/process1"/>
    <dgm:cxn modelId="{2A62321C-B494-4E7A-B732-EDE6EEC27F18}" type="presOf" srcId="{7548CA5B-9ACC-4D30-885F-DA4A4B19C006}" destId="{4CC442B0-3235-4530-BD2F-0826A6A52E59}" srcOrd="1" destOrd="0" presId="urn:microsoft.com/office/officeart/2005/8/layout/process1"/>
    <dgm:cxn modelId="{24C04F23-11BA-42A1-8CB3-FEB12B7FBDFA}" type="presOf" srcId="{941601EB-85B8-494E-AA40-75E2716CC716}" destId="{A754221E-474C-4F3D-89F3-E93698DC3AB0}" srcOrd="0" destOrd="0" presId="urn:microsoft.com/office/officeart/2005/8/layout/process1"/>
    <dgm:cxn modelId="{9D020931-FA55-4EB9-B030-B6A2C9E8744B}" type="presOf" srcId="{7548CA5B-9ACC-4D30-885F-DA4A4B19C006}" destId="{ADFF0E7E-D75E-436E-A790-C5919C500379}" srcOrd="0" destOrd="0" presId="urn:microsoft.com/office/officeart/2005/8/layout/process1"/>
    <dgm:cxn modelId="{3FA61136-1E49-4257-ADB3-301CE66E0CD5}" srcId="{5B67654D-AB25-4914-AD7A-52DEB57BE79F}" destId="{DE2BF355-C1D3-48BF-8A90-2CF47FA5F7B7}" srcOrd="2" destOrd="0" parTransId="{1CD9A14E-EB05-441A-A6D6-B9CF0C154356}" sibTransId="{CAF7F959-AFBA-4128-8B67-1F0C88BB63E7}"/>
    <dgm:cxn modelId="{58E9AD58-762B-4F6E-A211-B5A4453D6D71}" type="presOf" srcId="{A6C81B7E-BC61-4040-BD49-D60F1DF145E0}" destId="{998A4706-741A-4FC1-B74F-70D4C9EE872D}" srcOrd="1" destOrd="0" presId="urn:microsoft.com/office/officeart/2005/8/layout/process1"/>
    <dgm:cxn modelId="{ABB9EE81-E66C-4D0D-A4AD-A5330DE56E72}" type="presOf" srcId="{CAF7F959-AFBA-4128-8B67-1F0C88BB63E7}" destId="{27B35A93-053A-43C6-A12E-90428CEF6915}" srcOrd="0" destOrd="0" presId="urn:microsoft.com/office/officeart/2005/8/layout/process1"/>
    <dgm:cxn modelId="{3377C295-9687-4B75-A3D1-18DFE2990D77}" type="presOf" srcId="{CAF7F959-AFBA-4128-8B67-1F0C88BB63E7}" destId="{27925479-3A4F-4426-A4D0-0B94C1612B47}" srcOrd="1" destOrd="0" presId="urn:microsoft.com/office/officeart/2005/8/layout/process1"/>
    <dgm:cxn modelId="{4CAC5FA1-FDA3-4C64-A0E3-04AEB4D9E02F}" type="presOf" srcId="{6B03E70E-332B-4772-8E38-081CEFAAA2E5}" destId="{A5E24E9F-7062-4956-BEE0-D001C2898D90}" srcOrd="0" destOrd="0" presId="urn:microsoft.com/office/officeart/2005/8/layout/process1"/>
    <dgm:cxn modelId="{BFE8F3A5-A14C-4654-B1D7-2642D8A1D101}" type="presOf" srcId="{A6C81B7E-BC61-4040-BD49-D60F1DF145E0}" destId="{37BA05B0-B09D-41BB-91EB-6639BC1A0FD7}" srcOrd="0" destOrd="0" presId="urn:microsoft.com/office/officeart/2005/8/layout/process1"/>
    <dgm:cxn modelId="{326C8BBA-E029-4E8D-AFB2-5DB00449E3FF}" srcId="{5B67654D-AB25-4914-AD7A-52DEB57BE79F}" destId="{941601EB-85B8-494E-AA40-75E2716CC716}" srcOrd="3" destOrd="0" parTransId="{86D9105B-EE06-4031-A8FA-0099F4FD556A}" sibTransId="{13F7E52B-26DE-4375-847A-F8007EF01B00}"/>
    <dgm:cxn modelId="{BAABF6C2-8E37-49D4-B6F6-F30330D64FC3}" type="presOf" srcId="{E0E7836F-E6BF-4123-9E03-00D7F216B6DA}" destId="{505DAED4-0FFF-414D-AF14-F3EE275768C0}" srcOrd="0" destOrd="0" presId="urn:microsoft.com/office/officeart/2005/8/layout/process1"/>
    <dgm:cxn modelId="{A1EE72DA-D9C2-4A02-9916-8FE444E5FC82}" srcId="{5B67654D-AB25-4914-AD7A-52DEB57BE79F}" destId="{6B03E70E-332B-4772-8E38-081CEFAAA2E5}" srcOrd="0" destOrd="0" parTransId="{586A76EA-00E7-4B20-8198-BD3795D21938}" sibTransId="{7548CA5B-9ACC-4D30-885F-DA4A4B19C006}"/>
    <dgm:cxn modelId="{E973D5FB-D26D-4F82-AC8D-FE22B6C447E3}" srcId="{5B67654D-AB25-4914-AD7A-52DEB57BE79F}" destId="{E0E7836F-E6BF-4123-9E03-00D7F216B6DA}" srcOrd="1" destOrd="0" parTransId="{CFCE060F-57DD-4495-B79A-A6FC1373C522}" sibTransId="{A6C81B7E-BC61-4040-BD49-D60F1DF145E0}"/>
    <dgm:cxn modelId="{758D6B95-614A-4C82-939A-BF75D3516D41}" type="presParOf" srcId="{B8EEBCF6-F5BB-4413-8252-886B32DE7A03}" destId="{A5E24E9F-7062-4956-BEE0-D001C2898D90}" srcOrd="0" destOrd="0" presId="urn:microsoft.com/office/officeart/2005/8/layout/process1"/>
    <dgm:cxn modelId="{8CA81FB0-1B95-4847-8E8A-4DD9E719F4F2}" type="presParOf" srcId="{B8EEBCF6-F5BB-4413-8252-886B32DE7A03}" destId="{ADFF0E7E-D75E-436E-A790-C5919C500379}" srcOrd="1" destOrd="0" presId="urn:microsoft.com/office/officeart/2005/8/layout/process1"/>
    <dgm:cxn modelId="{81461B1D-1934-4BDD-97A8-1E0497B281BD}" type="presParOf" srcId="{ADFF0E7E-D75E-436E-A790-C5919C500379}" destId="{4CC442B0-3235-4530-BD2F-0826A6A52E59}" srcOrd="0" destOrd="0" presId="urn:microsoft.com/office/officeart/2005/8/layout/process1"/>
    <dgm:cxn modelId="{C9F15ED0-134B-488E-91FC-7FA87E1891AE}" type="presParOf" srcId="{B8EEBCF6-F5BB-4413-8252-886B32DE7A03}" destId="{505DAED4-0FFF-414D-AF14-F3EE275768C0}" srcOrd="2" destOrd="0" presId="urn:microsoft.com/office/officeart/2005/8/layout/process1"/>
    <dgm:cxn modelId="{321D6C61-9F16-4F1D-8C5F-612BA418C243}" type="presParOf" srcId="{B8EEBCF6-F5BB-4413-8252-886B32DE7A03}" destId="{37BA05B0-B09D-41BB-91EB-6639BC1A0FD7}" srcOrd="3" destOrd="0" presId="urn:microsoft.com/office/officeart/2005/8/layout/process1"/>
    <dgm:cxn modelId="{DD07465F-38D4-4F29-9056-9A2E7EEEE450}" type="presParOf" srcId="{37BA05B0-B09D-41BB-91EB-6639BC1A0FD7}" destId="{998A4706-741A-4FC1-B74F-70D4C9EE872D}" srcOrd="0" destOrd="0" presId="urn:microsoft.com/office/officeart/2005/8/layout/process1"/>
    <dgm:cxn modelId="{B87E3156-D3E4-44B0-8221-36BB69FB85DF}" type="presParOf" srcId="{B8EEBCF6-F5BB-4413-8252-886B32DE7A03}" destId="{CD48397E-6C45-4779-A21F-E5C82CE738EC}" srcOrd="4" destOrd="0" presId="urn:microsoft.com/office/officeart/2005/8/layout/process1"/>
    <dgm:cxn modelId="{D38646B2-42BC-42EA-A421-70D97CC426A5}" type="presParOf" srcId="{B8EEBCF6-F5BB-4413-8252-886B32DE7A03}" destId="{27B35A93-053A-43C6-A12E-90428CEF6915}" srcOrd="5" destOrd="0" presId="urn:microsoft.com/office/officeart/2005/8/layout/process1"/>
    <dgm:cxn modelId="{67DA0EDC-FB1F-435E-9A89-07A40D431BC2}" type="presParOf" srcId="{27B35A93-053A-43C6-A12E-90428CEF6915}" destId="{27925479-3A4F-4426-A4D0-0B94C1612B47}" srcOrd="0" destOrd="0" presId="urn:microsoft.com/office/officeart/2005/8/layout/process1"/>
    <dgm:cxn modelId="{868AFDDF-5CAB-4309-BD7A-A38F4FA84354}" type="presParOf" srcId="{B8EEBCF6-F5BB-4413-8252-886B32DE7A03}" destId="{A754221E-474C-4F3D-89F3-E93698DC3AB0}" srcOrd="6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C90752D-24B1-4D1D-A274-3881F2F6AFF6}">
      <dsp:nvSpPr>
        <dsp:cNvPr id="0" name=""/>
        <dsp:cNvSpPr/>
      </dsp:nvSpPr>
      <dsp:spPr>
        <a:xfrm>
          <a:off x="3591" y="2192"/>
          <a:ext cx="3502199" cy="950400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13792" rIns="199136" bIns="113792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800" b="1" i="0" u="none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rPr>
            <a:t>性別平等教育法</a:t>
          </a:r>
          <a:endParaRPr lang="zh-TW" altLang="en-US" sz="2800" b="1" u="none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3591" y="2192"/>
        <a:ext cx="3502199" cy="950400"/>
      </dsp:txXfrm>
    </dsp:sp>
    <dsp:sp modelId="{92902392-F3FC-4921-8071-BE7B4BF69A45}">
      <dsp:nvSpPr>
        <dsp:cNvPr id="0" name=""/>
        <dsp:cNvSpPr/>
      </dsp:nvSpPr>
      <dsp:spPr>
        <a:xfrm>
          <a:off x="3591" y="952592"/>
          <a:ext cx="3502199" cy="4166910"/>
        </a:xfrm>
        <a:prstGeom prst="rect">
          <a:avLst/>
        </a:prstGeom>
        <a:solidFill>
          <a:srgbClr val="8064A2">
            <a:tint val="40000"/>
            <a:alpha val="90000"/>
            <a:hueOff val="-1972855"/>
            <a:satOff val="11079"/>
            <a:lumOff val="704"/>
            <a:alphaOff val="0"/>
          </a:srgbClr>
        </a:solidFill>
        <a:ln w="25400" cap="flat" cmpd="sng" algn="ctr">
          <a:solidFill>
            <a:srgbClr val="8064A2">
              <a:tint val="40000"/>
              <a:alpha val="90000"/>
              <a:hueOff val="-1972855"/>
              <a:satOff val="11079"/>
              <a:lumOff val="704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49352" rIns="199136" bIns="224028" numCol="1" spcCol="1270" anchor="t" anchorCtr="0">
          <a:noAutofit/>
        </a:bodyPr>
        <a:lstStyle/>
        <a:p>
          <a:pPr marL="285750" lvl="1" indent="-285750" algn="l" defTabSz="1244600">
            <a:lnSpc>
              <a:spcPct val="80000"/>
            </a:lnSpc>
            <a:spcBef>
              <a:spcPct val="0"/>
            </a:spcBef>
            <a:spcAft>
              <a:spcPts val="300"/>
            </a:spcAft>
            <a:buChar char="•"/>
          </a:pPr>
          <a:r>
            <a:rPr lang="zh-TW" altLang="en-US" sz="2600" u="none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rPr>
            <a:t>適用於</a:t>
          </a:r>
          <a:r>
            <a:rPr lang="zh-TW" altLang="en-US" sz="3000" b="1" u="none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rPr>
            <a:t>校園</a:t>
          </a:r>
          <a:r>
            <a:rPr lang="zh-TW" altLang="en-US" sz="2600" u="none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rPr>
            <a:t>教育環境中，事件之一方為學校校長、教師、職員、工友或學生，他方為學生。</a:t>
          </a:r>
        </a:p>
        <a:p>
          <a:pPr marL="285750" lvl="1" indent="-285750" algn="l" defTabSz="1244600">
            <a:lnSpc>
              <a:spcPct val="80000"/>
            </a:lnSpc>
            <a:spcBef>
              <a:spcPct val="0"/>
            </a:spcBef>
            <a:spcAft>
              <a:spcPts val="300"/>
            </a:spcAft>
            <a:buChar char="•"/>
          </a:pPr>
          <a:r>
            <a:rPr lang="zh-TW" altLang="en-US" sz="2600" b="1" u="none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rPr>
            <a:t>校園性別事件包括</a:t>
          </a:r>
          <a:r>
            <a:rPr lang="zh-TW" altLang="en-US" sz="2600" b="1" u="none" kern="1200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rPr>
            <a:t>性騷擾</a:t>
          </a:r>
          <a:r>
            <a:rPr lang="zh-TW" altLang="en-US" sz="2600" b="1" u="none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rPr>
            <a:t>、</a:t>
          </a:r>
          <a:r>
            <a:rPr lang="zh-TW" altLang="en-US" sz="2600" b="1" u="none" kern="1200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rPr>
            <a:t>性侵害</a:t>
          </a:r>
          <a:r>
            <a:rPr lang="zh-TW" altLang="en-US" sz="2600" b="1" u="none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rPr>
            <a:t>、</a:t>
          </a:r>
          <a:r>
            <a:rPr lang="zh-TW" altLang="en-US" sz="2600" b="1" u="none" kern="1200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rPr>
            <a:t>性霸凌</a:t>
          </a:r>
          <a:r>
            <a:rPr lang="zh-TW" altLang="en-US" sz="2600" u="none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rPr>
            <a:t>。</a:t>
          </a:r>
        </a:p>
      </dsp:txBody>
      <dsp:txXfrm>
        <a:off x="3591" y="952592"/>
        <a:ext cx="3502199" cy="4166910"/>
      </dsp:txXfrm>
    </dsp:sp>
    <dsp:sp modelId="{9826B627-ACA6-4D34-850B-024BA076F3B7}">
      <dsp:nvSpPr>
        <dsp:cNvPr id="0" name=""/>
        <dsp:cNvSpPr/>
      </dsp:nvSpPr>
      <dsp:spPr>
        <a:xfrm>
          <a:off x="3996099" y="2192"/>
          <a:ext cx="3502199" cy="950400"/>
        </a:xfrm>
        <a:prstGeom prst="rect">
          <a:avLst/>
        </a:prstGeom>
        <a:solidFill>
          <a:schemeClr val="accent4">
            <a:hueOff val="-2232385"/>
            <a:satOff val="13449"/>
            <a:lumOff val="1078"/>
            <a:alphaOff val="0"/>
          </a:schemeClr>
        </a:solidFill>
        <a:ln w="25400" cap="flat" cmpd="sng" algn="ctr">
          <a:solidFill>
            <a:schemeClr val="accent4">
              <a:hueOff val="-2232385"/>
              <a:satOff val="13449"/>
              <a:lumOff val="107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13792" rIns="199136" bIns="113792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800" b="1" i="0" u="none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rPr>
            <a:t>性別平等工作法</a:t>
          </a:r>
          <a:endParaRPr lang="zh-TW" altLang="en-US" sz="2800" b="1" u="none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3996099" y="2192"/>
        <a:ext cx="3502199" cy="950400"/>
      </dsp:txXfrm>
    </dsp:sp>
    <dsp:sp modelId="{813959A8-BC4C-4CC2-9651-C37439CE6761}">
      <dsp:nvSpPr>
        <dsp:cNvPr id="0" name=""/>
        <dsp:cNvSpPr/>
      </dsp:nvSpPr>
      <dsp:spPr>
        <a:xfrm>
          <a:off x="3996099" y="952592"/>
          <a:ext cx="3502199" cy="4166910"/>
        </a:xfrm>
        <a:prstGeom prst="rect">
          <a:avLst/>
        </a:prstGeom>
        <a:solidFill>
          <a:schemeClr val="accent4">
            <a:tint val="40000"/>
            <a:alpha val="90000"/>
            <a:hueOff val="-1972855"/>
            <a:satOff val="11079"/>
            <a:lumOff val="704"/>
            <a:alphaOff val="0"/>
          </a:schemeClr>
        </a:solidFill>
        <a:ln w="25400" cap="flat" cmpd="sng" algn="ctr">
          <a:solidFill>
            <a:schemeClr val="accent4">
              <a:tint val="40000"/>
              <a:alpha val="90000"/>
              <a:hueOff val="-1972855"/>
              <a:satOff val="11079"/>
              <a:lumOff val="70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8684" tIns="138684" rIns="184912" bIns="208026" numCol="1" spcCol="1270" anchor="t" anchorCtr="0">
          <a:noAutofit/>
        </a:bodyPr>
        <a:lstStyle/>
        <a:p>
          <a:pPr marL="228600" lvl="1" indent="-228600" algn="l" defTabSz="1155700">
            <a:lnSpc>
              <a:spcPct val="80000"/>
            </a:lnSpc>
            <a:spcBef>
              <a:spcPct val="0"/>
            </a:spcBef>
            <a:spcAft>
              <a:spcPts val="300"/>
            </a:spcAft>
            <a:buChar char="•"/>
          </a:pPr>
          <a:r>
            <a:rPr lang="zh-TW" altLang="en-US" sz="2600" u="none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適用於</a:t>
          </a:r>
          <a:r>
            <a:rPr lang="zh-TW" altLang="en-US" sz="3000" b="1" u="none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職場</a:t>
          </a:r>
          <a:r>
            <a:rPr lang="zh-TW" altLang="en-US" sz="2600" u="none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中，受雇者於執行職務時遭受性騷擾；雇主對受雇者或求職者性騷擾。</a:t>
          </a:r>
        </a:p>
        <a:p>
          <a:pPr marL="228600" lvl="1" indent="-228600" algn="l" defTabSz="1155700">
            <a:lnSpc>
              <a:spcPct val="80000"/>
            </a:lnSpc>
            <a:spcBef>
              <a:spcPct val="0"/>
            </a:spcBef>
            <a:spcAft>
              <a:spcPts val="300"/>
            </a:spcAft>
            <a:buChar char="•"/>
          </a:pPr>
          <a:r>
            <a:rPr lang="zh-TW" altLang="en-US" sz="2600" b="1" u="none" kern="1200" dirty="0">
              <a:solidFill>
                <a:srgbClr val="FF0000"/>
              </a:solidFill>
              <a:effectLst/>
              <a:latin typeface="微軟正黑體" panose="020B0604030504040204" pitchFamily="34" charset="-120"/>
              <a:ea typeface="微軟正黑體" panose="020B0604030504040204" pitchFamily="34" charset="-120"/>
            </a:rPr>
            <a:t>實習生於實習期間遭受性騷擾時，適用本法之規定</a:t>
          </a:r>
          <a:r>
            <a:rPr lang="zh-TW" altLang="en-US" sz="2600" u="none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。</a:t>
          </a:r>
        </a:p>
      </dsp:txBody>
      <dsp:txXfrm>
        <a:off x="3996099" y="952592"/>
        <a:ext cx="3502199" cy="4166910"/>
      </dsp:txXfrm>
    </dsp:sp>
    <dsp:sp modelId="{D5BBF3F5-9065-49CE-807F-2A4A4D257024}">
      <dsp:nvSpPr>
        <dsp:cNvPr id="0" name=""/>
        <dsp:cNvSpPr/>
      </dsp:nvSpPr>
      <dsp:spPr>
        <a:xfrm>
          <a:off x="7992198" y="21334"/>
          <a:ext cx="3502199" cy="950400"/>
        </a:xfrm>
        <a:prstGeom prst="rect">
          <a:avLst/>
        </a:prstGeom>
        <a:solidFill>
          <a:schemeClr val="accent4">
            <a:hueOff val="-4464770"/>
            <a:satOff val="26899"/>
            <a:lumOff val="2156"/>
            <a:alphaOff val="0"/>
          </a:schemeClr>
        </a:solidFill>
        <a:ln w="25400" cap="flat" cmpd="sng" algn="ctr">
          <a:solidFill>
            <a:schemeClr val="accent4">
              <a:hueOff val="-4464770"/>
              <a:satOff val="26899"/>
              <a:lumOff val="215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13792" rIns="199136" bIns="113792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800" b="1" u="none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rPr>
            <a:t>性騷擾防治法</a:t>
          </a:r>
        </a:p>
      </dsp:txBody>
      <dsp:txXfrm>
        <a:off x="7992198" y="21334"/>
        <a:ext cx="3502199" cy="950400"/>
      </dsp:txXfrm>
    </dsp:sp>
    <dsp:sp modelId="{F0364F3E-D026-48B2-8110-EA642B4A6455}">
      <dsp:nvSpPr>
        <dsp:cNvPr id="0" name=""/>
        <dsp:cNvSpPr/>
      </dsp:nvSpPr>
      <dsp:spPr>
        <a:xfrm>
          <a:off x="7988606" y="952592"/>
          <a:ext cx="3502199" cy="4166910"/>
        </a:xfrm>
        <a:prstGeom prst="rect">
          <a:avLst/>
        </a:prstGeom>
        <a:solidFill>
          <a:schemeClr val="accent4">
            <a:tint val="40000"/>
            <a:alpha val="90000"/>
            <a:hueOff val="-3945710"/>
            <a:satOff val="22157"/>
            <a:lumOff val="1408"/>
            <a:alphaOff val="0"/>
          </a:schemeClr>
        </a:solidFill>
        <a:ln w="25400" cap="flat" cmpd="sng" algn="ctr">
          <a:solidFill>
            <a:schemeClr val="accent4">
              <a:tint val="40000"/>
              <a:alpha val="90000"/>
              <a:hueOff val="-3945710"/>
              <a:satOff val="22157"/>
              <a:lumOff val="140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8684" tIns="138684" rIns="184912" bIns="208026" numCol="1" spcCol="1270" anchor="t" anchorCtr="0">
          <a:noAutofit/>
        </a:bodyPr>
        <a:lstStyle/>
        <a:p>
          <a:pPr marL="228600" lvl="1" indent="-228600" algn="l" defTabSz="1155700">
            <a:lnSpc>
              <a:spcPct val="80000"/>
            </a:lnSpc>
            <a:spcBef>
              <a:spcPct val="0"/>
            </a:spcBef>
            <a:spcAft>
              <a:spcPts val="300"/>
            </a:spcAft>
            <a:buChar char="•"/>
          </a:pPr>
          <a:r>
            <a:rPr lang="zh-TW" altLang="en-US" sz="2600" b="0" u="none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如性騷擾事件不適用「性別平等教育法」或「性別平等工作法」時，一律回歸由性騷擾防治法論處。</a:t>
          </a:r>
        </a:p>
      </dsp:txBody>
      <dsp:txXfrm>
        <a:off x="7988606" y="952592"/>
        <a:ext cx="3502199" cy="416691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0A31B55-878A-4F67-B4B6-C0ECFA774BED}">
      <dsp:nvSpPr>
        <dsp:cNvPr id="0" name=""/>
        <dsp:cNvSpPr/>
      </dsp:nvSpPr>
      <dsp:spPr>
        <a:xfrm>
          <a:off x="3431" y="301908"/>
          <a:ext cx="2722427" cy="163345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ts val="25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600" b="1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明白向對方表達拒絕</a:t>
          </a:r>
        </a:p>
      </dsp:txBody>
      <dsp:txXfrm>
        <a:off x="3431" y="301908"/>
        <a:ext cx="2722427" cy="1633456"/>
      </dsp:txXfrm>
    </dsp:sp>
    <dsp:sp modelId="{119BEC32-6737-427E-B596-F442DD5E0309}">
      <dsp:nvSpPr>
        <dsp:cNvPr id="0" name=""/>
        <dsp:cNvSpPr/>
      </dsp:nvSpPr>
      <dsp:spPr>
        <a:xfrm>
          <a:off x="2998101" y="301908"/>
          <a:ext cx="2722427" cy="163345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ts val="25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600" b="1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引起旁人注意並求助或喝止對方停止</a:t>
          </a:r>
        </a:p>
      </dsp:txBody>
      <dsp:txXfrm>
        <a:off x="2998101" y="301908"/>
        <a:ext cx="2722427" cy="1633456"/>
      </dsp:txXfrm>
    </dsp:sp>
    <dsp:sp modelId="{57F83549-E2C6-40BD-A048-1BB05367B7BB}">
      <dsp:nvSpPr>
        <dsp:cNvPr id="0" name=""/>
        <dsp:cNvSpPr/>
      </dsp:nvSpPr>
      <dsp:spPr>
        <a:xfrm>
          <a:off x="5992771" y="301908"/>
          <a:ext cx="2722427" cy="163345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ts val="25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600" b="1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向警察報案或打</a:t>
          </a:r>
          <a:r>
            <a:rPr lang="en-US" altLang="zh-TW" sz="2600" b="1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113</a:t>
          </a:r>
          <a:r>
            <a:rPr lang="zh-TW" altLang="en-US" sz="2600" b="1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尋求協助</a:t>
          </a:r>
        </a:p>
      </dsp:txBody>
      <dsp:txXfrm>
        <a:off x="5992771" y="301908"/>
        <a:ext cx="2722427" cy="1633456"/>
      </dsp:txXfrm>
    </dsp:sp>
    <dsp:sp modelId="{E826DC28-CB71-4662-B228-CAE7A98FBCC8}">
      <dsp:nvSpPr>
        <dsp:cNvPr id="0" name=""/>
        <dsp:cNvSpPr/>
      </dsp:nvSpPr>
      <dsp:spPr>
        <a:xfrm>
          <a:off x="8987441" y="301908"/>
          <a:ext cx="2722427" cy="163345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ts val="25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600" b="1" kern="1200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保全人事物相關證據，如錄音錄影、訊息截圖</a:t>
          </a:r>
        </a:p>
      </dsp:txBody>
      <dsp:txXfrm>
        <a:off x="8987441" y="301908"/>
        <a:ext cx="2722427" cy="1633456"/>
      </dsp:txXfrm>
    </dsp:sp>
    <dsp:sp modelId="{77B2EC15-AF4F-4189-B6B6-0FA09C8B2D24}">
      <dsp:nvSpPr>
        <dsp:cNvPr id="0" name=""/>
        <dsp:cNvSpPr/>
      </dsp:nvSpPr>
      <dsp:spPr>
        <a:xfrm>
          <a:off x="3431" y="2207607"/>
          <a:ext cx="2722427" cy="163345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ts val="25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600" b="1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電腦、網路經常更換帳號密碼</a:t>
          </a:r>
        </a:p>
      </dsp:txBody>
      <dsp:txXfrm>
        <a:off x="3431" y="2207607"/>
        <a:ext cx="2722427" cy="1633456"/>
      </dsp:txXfrm>
    </dsp:sp>
    <dsp:sp modelId="{48B829B1-0C9E-468D-8E11-7EFE6BC3EAD0}">
      <dsp:nvSpPr>
        <dsp:cNvPr id="0" name=""/>
        <dsp:cNvSpPr/>
      </dsp:nvSpPr>
      <dsp:spPr>
        <a:xfrm>
          <a:off x="2998101" y="2207607"/>
          <a:ext cx="2722427" cy="163345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ts val="25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600" b="1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告訴親友或同事自己被跟蹤或騷擾，需要協助</a:t>
          </a:r>
        </a:p>
      </dsp:txBody>
      <dsp:txXfrm>
        <a:off x="2998101" y="2207607"/>
        <a:ext cx="2722427" cy="1633456"/>
      </dsp:txXfrm>
    </dsp:sp>
    <dsp:sp modelId="{9FA7EE61-3054-48D2-8A1D-4725F1C910FA}">
      <dsp:nvSpPr>
        <dsp:cNvPr id="0" name=""/>
        <dsp:cNvSpPr/>
      </dsp:nvSpPr>
      <dsp:spPr>
        <a:xfrm>
          <a:off x="5992771" y="2207607"/>
          <a:ext cx="2722427" cy="163345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ts val="25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600" b="1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避免使用對方</a:t>
          </a:r>
          <a:r>
            <a:rPr lang="en-US" altLang="zh-TW" sz="2600" b="1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/</a:t>
          </a:r>
          <a:r>
            <a:rPr lang="zh-TW" altLang="en-US" sz="2600" b="1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前任送的手機、導航設備等</a:t>
          </a:r>
        </a:p>
      </dsp:txBody>
      <dsp:txXfrm>
        <a:off x="5992771" y="2207607"/>
        <a:ext cx="2722427" cy="1633456"/>
      </dsp:txXfrm>
    </dsp:sp>
    <dsp:sp modelId="{2758F000-59CB-451D-ADDE-EC58144A800E}">
      <dsp:nvSpPr>
        <dsp:cNvPr id="0" name=""/>
        <dsp:cNvSpPr/>
      </dsp:nvSpPr>
      <dsp:spPr>
        <a:xfrm>
          <a:off x="8987441" y="2207607"/>
          <a:ext cx="2722427" cy="163345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ts val="25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600" b="1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勿隨時打卡、</a:t>
          </a:r>
          <a:r>
            <a:rPr lang="en-US" altLang="zh-TW" sz="2600" b="1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PO</a:t>
          </a:r>
          <a:r>
            <a:rPr lang="zh-TW" altLang="en-US" sz="2600" b="1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照片</a:t>
          </a:r>
          <a:r>
            <a:rPr lang="en-US" altLang="zh-TW" sz="2600" b="1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/</a:t>
          </a:r>
          <a:r>
            <a:rPr lang="zh-TW" altLang="en-US" sz="2600" b="1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文章顯示自己的地點</a:t>
          </a:r>
        </a:p>
      </dsp:txBody>
      <dsp:txXfrm>
        <a:off x="8987441" y="2207607"/>
        <a:ext cx="2722427" cy="1633456"/>
      </dsp:txXfrm>
    </dsp:sp>
    <dsp:sp modelId="{4A5F54BF-A0D0-472A-8D93-662A22770F2D}">
      <dsp:nvSpPr>
        <dsp:cNvPr id="0" name=""/>
        <dsp:cNvSpPr/>
      </dsp:nvSpPr>
      <dsp:spPr>
        <a:xfrm>
          <a:off x="3431" y="4113306"/>
          <a:ext cx="2722427" cy="163345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ts val="25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600" b="1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隨身帶著防身器材，如防狼噴霧</a:t>
          </a:r>
        </a:p>
      </dsp:txBody>
      <dsp:txXfrm>
        <a:off x="3431" y="4113306"/>
        <a:ext cx="2722427" cy="1633456"/>
      </dsp:txXfrm>
    </dsp:sp>
    <dsp:sp modelId="{DC767FEE-B6BC-4C88-9739-9C4C27FB0D40}">
      <dsp:nvSpPr>
        <dsp:cNvPr id="0" name=""/>
        <dsp:cNvSpPr/>
      </dsp:nvSpPr>
      <dsp:spPr>
        <a:xfrm>
          <a:off x="2998101" y="4113306"/>
          <a:ext cx="2722427" cy="163345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ts val="25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600" b="1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改變日常生活習慣</a:t>
          </a:r>
        </a:p>
      </dsp:txBody>
      <dsp:txXfrm>
        <a:off x="2998101" y="4113306"/>
        <a:ext cx="2722427" cy="1633456"/>
      </dsp:txXfrm>
    </dsp:sp>
    <dsp:sp modelId="{A6173CB7-CFCB-483C-9404-4A97D72A3587}">
      <dsp:nvSpPr>
        <dsp:cNvPr id="0" name=""/>
        <dsp:cNvSpPr/>
      </dsp:nvSpPr>
      <dsp:spPr>
        <a:xfrm>
          <a:off x="5992771" y="4113306"/>
          <a:ext cx="2722427" cy="163345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ts val="25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600" b="1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養成寫日記的習慣</a:t>
          </a:r>
        </a:p>
      </dsp:txBody>
      <dsp:txXfrm>
        <a:off x="5992771" y="4113306"/>
        <a:ext cx="2722427" cy="1633456"/>
      </dsp:txXfrm>
    </dsp:sp>
    <dsp:sp modelId="{65DFDDC0-09C3-4F08-907B-8D1593C1A0BB}">
      <dsp:nvSpPr>
        <dsp:cNvPr id="0" name=""/>
        <dsp:cNvSpPr/>
      </dsp:nvSpPr>
      <dsp:spPr>
        <a:xfrm>
          <a:off x="8987441" y="4113306"/>
          <a:ext cx="2722427" cy="163345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ts val="25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600" b="1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相信自己的直覺，覺得自己有危險時，隨時求助</a:t>
          </a:r>
        </a:p>
      </dsp:txBody>
      <dsp:txXfrm>
        <a:off x="8987441" y="4113306"/>
        <a:ext cx="2722427" cy="163345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E24E9F-7062-4956-BEE0-D001C2898D90}">
      <dsp:nvSpPr>
        <dsp:cNvPr id="0" name=""/>
        <dsp:cNvSpPr/>
      </dsp:nvSpPr>
      <dsp:spPr>
        <a:xfrm>
          <a:off x="4327" y="517760"/>
          <a:ext cx="1891867" cy="1135120"/>
        </a:xfrm>
        <a:prstGeom prst="roundRect">
          <a:avLst>
            <a:gd name="adj" fmla="val 10000"/>
          </a:avLst>
        </a:prstGeom>
        <a:solidFill>
          <a:srgbClr val="FFC000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3800" b="1" kern="1200" dirty="0">
              <a:solidFill>
                <a:srgbClr val="FFFFFF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rPr>
            <a:t>查詢</a:t>
          </a:r>
        </a:p>
      </dsp:txBody>
      <dsp:txXfrm>
        <a:off x="37574" y="551007"/>
        <a:ext cx="1825373" cy="1068626"/>
      </dsp:txXfrm>
    </dsp:sp>
    <dsp:sp modelId="{ADFF0E7E-D75E-436E-A790-C5919C500379}">
      <dsp:nvSpPr>
        <dsp:cNvPr id="0" name=""/>
        <dsp:cNvSpPr/>
      </dsp:nvSpPr>
      <dsp:spPr>
        <a:xfrm>
          <a:off x="2085380" y="850729"/>
          <a:ext cx="401075" cy="469183"/>
        </a:xfrm>
        <a:prstGeom prst="rightArrow">
          <a:avLst>
            <a:gd name="adj1" fmla="val 60000"/>
            <a:gd name="adj2" fmla="val 50000"/>
          </a:avLst>
        </a:prstGeom>
        <a:solidFill>
          <a:srgbClr val="FFDC97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TW" altLang="en-US" sz="1300" b="1" kern="1200">
            <a:solidFill>
              <a:srgbClr val="FFFFFF"/>
            </a:solidFill>
            <a:latin typeface="微軟正黑體" panose="020B0604030504040204" pitchFamily="34" charset="-120"/>
            <a:ea typeface="微軟正黑體" panose="020B0604030504040204" pitchFamily="34" charset="-120"/>
            <a:cs typeface="+mn-cs"/>
          </a:endParaRPr>
        </a:p>
      </dsp:txBody>
      <dsp:txXfrm>
        <a:off x="2085380" y="944566"/>
        <a:ext cx="280753" cy="281509"/>
      </dsp:txXfrm>
    </dsp:sp>
    <dsp:sp modelId="{505DAED4-0FFF-414D-AF14-F3EE275768C0}">
      <dsp:nvSpPr>
        <dsp:cNvPr id="0" name=""/>
        <dsp:cNvSpPr/>
      </dsp:nvSpPr>
      <dsp:spPr>
        <a:xfrm>
          <a:off x="2652940" y="517760"/>
          <a:ext cx="1891867" cy="1135120"/>
        </a:xfrm>
        <a:prstGeom prst="roundRect">
          <a:avLst>
            <a:gd name="adj" fmla="val 10000"/>
          </a:avLst>
        </a:prstGeom>
        <a:solidFill>
          <a:srgbClr val="FFC000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3800" b="1" kern="1200" dirty="0">
              <a:solidFill>
                <a:srgbClr val="FFFFFF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rPr>
            <a:t>預約</a:t>
          </a:r>
        </a:p>
      </dsp:txBody>
      <dsp:txXfrm>
        <a:off x="2686187" y="551007"/>
        <a:ext cx="1825373" cy="1068626"/>
      </dsp:txXfrm>
    </dsp:sp>
    <dsp:sp modelId="{37BA05B0-B09D-41BB-91EB-6639BC1A0FD7}">
      <dsp:nvSpPr>
        <dsp:cNvPr id="0" name=""/>
        <dsp:cNvSpPr/>
      </dsp:nvSpPr>
      <dsp:spPr>
        <a:xfrm>
          <a:off x="4733994" y="850729"/>
          <a:ext cx="401075" cy="469183"/>
        </a:xfrm>
        <a:prstGeom prst="rightArrow">
          <a:avLst>
            <a:gd name="adj1" fmla="val 60000"/>
            <a:gd name="adj2" fmla="val 50000"/>
          </a:avLst>
        </a:prstGeom>
        <a:solidFill>
          <a:srgbClr val="FFDC97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TW" altLang="en-US" sz="1300" b="1" kern="1200">
            <a:solidFill>
              <a:srgbClr val="FFFFFF"/>
            </a:solidFill>
            <a:latin typeface="微軟正黑體" panose="020B0604030504040204" pitchFamily="34" charset="-120"/>
            <a:ea typeface="微軟正黑體" panose="020B0604030504040204" pitchFamily="34" charset="-120"/>
            <a:cs typeface="+mn-cs"/>
          </a:endParaRPr>
        </a:p>
      </dsp:txBody>
      <dsp:txXfrm>
        <a:off x="4733994" y="944566"/>
        <a:ext cx="280753" cy="281509"/>
      </dsp:txXfrm>
    </dsp:sp>
    <dsp:sp modelId="{CD48397E-6C45-4779-A21F-E5C82CE738EC}">
      <dsp:nvSpPr>
        <dsp:cNvPr id="0" name=""/>
        <dsp:cNvSpPr/>
      </dsp:nvSpPr>
      <dsp:spPr>
        <a:xfrm>
          <a:off x="5301554" y="517760"/>
          <a:ext cx="1891867" cy="1135120"/>
        </a:xfrm>
        <a:prstGeom prst="roundRect">
          <a:avLst>
            <a:gd name="adj" fmla="val 10000"/>
          </a:avLst>
        </a:prstGeom>
        <a:solidFill>
          <a:srgbClr val="FFC000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3800" b="1" kern="1200" dirty="0">
              <a:solidFill>
                <a:srgbClr val="FFFFFF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rPr>
            <a:t>準備</a:t>
          </a:r>
        </a:p>
      </dsp:txBody>
      <dsp:txXfrm>
        <a:off x="5334801" y="551007"/>
        <a:ext cx="1825373" cy="1068626"/>
      </dsp:txXfrm>
    </dsp:sp>
    <dsp:sp modelId="{27B35A93-053A-43C6-A12E-90428CEF6915}">
      <dsp:nvSpPr>
        <dsp:cNvPr id="0" name=""/>
        <dsp:cNvSpPr/>
      </dsp:nvSpPr>
      <dsp:spPr>
        <a:xfrm>
          <a:off x="7382608" y="850729"/>
          <a:ext cx="401075" cy="469183"/>
        </a:xfrm>
        <a:prstGeom prst="rightArrow">
          <a:avLst>
            <a:gd name="adj1" fmla="val 60000"/>
            <a:gd name="adj2" fmla="val 50000"/>
          </a:avLst>
        </a:prstGeom>
        <a:solidFill>
          <a:srgbClr val="FFDC97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TW" altLang="en-US" sz="1300" b="1" kern="1200">
            <a:solidFill>
              <a:srgbClr val="FFFFFF"/>
            </a:solidFill>
            <a:latin typeface="微軟正黑體" panose="020B0604030504040204" pitchFamily="34" charset="-120"/>
            <a:ea typeface="微軟正黑體" panose="020B0604030504040204" pitchFamily="34" charset="-120"/>
            <a:cs typeface="+mn-cs"/>
          </a:endParaRPr>
        </a:p>
      </dsp:txBody>
      <dsp:txXfrm>
        <a:off x="7382608" y="944566"/>
        <a:ext cx="280753" cy="281509"/>
      </dsp:txXfrm>
    </dsp:sp>
    <dsp:sp modelId="{A754221E-474C-4F3D-89F3-E93698DC3AB0}">
      <dsp:nvSpPr>
        <dsp:cNvPr id="0" name=""/>
        <dsp:cNvSpPr/>
      </dsp:nvSpPr>
      <dsp:spPr>
        <a:xfrm>
          <a:off x="7950168" y="517760"/>
          <a:ext cx="1891867" cy="1135120"/>
        </a:xfrm>
        <a:prstGeom prst="roundRect">
          <a:avLst>
            <a:gd name="adj" fmla="val 10000"/>
          </a:avLst>
        </a:prstGeom>
        <a:solidFill>
          <a:srgbClr val="FFC000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3800" b="1" kern="1200" dirty="0">
              <a:solidFill>
                <a:srgbClr val="FFFFFF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rPr>
            <a:t>諮商</a:t>
          </a:r>
        </a:p>
      </dsp:txBody>
      <dsp:txXfrm>
        <a:off x="7983415" y="551007"/>
        <a:ext cx="1825373" cy="106862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3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14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15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6247" cy="496891"/>
          </a:xfrm>
          <a:prstGeom prst="rect">
            <a:avLst/>
          </a:prstGeom>
        </p:spPr>
        <p:txBody>
          <a:bodyPr vert="horz" lIns="92118" tIns="46059" rIns="92118" bIns="46059" rtlCol="0"/>
          <a:lstStyle>
            <a:lvl1pPr algn="l" eaLnBrk="1" hangingPunct="1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49827" y="1"/>
            <a:ext cx="2946246" cy="496891"/>
          </a:xfrm>
          <a:prstGeom prst="rect">
            <a:avLst/>
          </a:prstGeom>
        </p:spPr>
        <p:txBody>
          <a:bodyPr vert="horz" lIns="92118" tIns="46059" rIns="92118" bIns="46059" rtlCol="0"/>
          <a:lstStyle>
            <a:lvl1pPr algn="r" eaLnBrk="1" hangingPunct="1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2FE8BD15-4C62-4B6C-9A30-33A97E62F0F2}" type="datetimeFigureOut">
              <a:rPr lang="zh-TW" altLang="en-US"/>
              <a:pPr>
                <a:defRPr/>
              </a:pPr>
              <a:t>2026/9/11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9431325"/>
            <a:ext cx="2946247" cy="496890"/>
          </a:xfrm>
          <a:prstGeom prst="rect">
            <a:avLst/>
          </a:prstGeom>
        </p:spPr>
        <p:txBody>
          <a:bodyPr vert="horz" lIns="92118" tIns="46059" rIns="92118" bIns="46059" rtlCol="0" anchor="b"/>
          <a:lstStyle>
            <a:lvl1pPr algn="l" eaLnBrk="1" hangingPunct="1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49827" y="9431325"/>
            <a:ext cx="2946246" cy="496890"/>
          </a:xfrm>
          <a:prstGeom prst="rect">
            <a:avLst/>
          </a:prstGeom>
        </p:spPr>
        <p:txBody>
          <a:bodyPr vert="horz" wrap="square" lIns="92118" tIns="46059" rIns="92118" bIns="46059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86D86BB8-5660-4285-928A-AE0EC54E1BF0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2386041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247" cy="498488"/>
          </a:xfrm>
          <a:prstGeom prst="rect">
            <a:avLst/>
          </a:prstGeom>
        </p:spPr>
        <p:txBody>
          <a:bodyPr vert="horz" lIns="92118" tIns="46059" rIns="92118" bIns="46059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49827" y="0"/>
            <a:ext cx="2946246" cy="498488"/>
          </a:xfrm>
          <a:prstGeom prst="rect">
            <a:avLst/>
          </a:prstGeom>
        </p:spPr>
        <p:txBody>
          <a:bodyPr vert="horz" lIns="92118" tIns="46059" rIns="92118" bIns="46059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B2C886EB-49C7-4AD4-9102-2C521E57E5E4}" type="datetimeFigureOut">
              <a:rPr lang="zh-TW" altLang="en-US"/>
              <a:pPr>
                <a:defRPr/>
              </a:pPr>
              <a:t>2026/9/11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18" tIns="46059" rIns="92118" bIns="46059" rtlCol="0" anchor="ctr"/>
          <a:lstStyle/>
          <a:p>
            <a:pPr lvl="0"/>
            <a:endParaRPr lang="zh-TW" altLang="en-US" noProof="0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79289" y="4778773"/>
            <a:ext cx="5439101" cy="3909614"/>
          </a:xfrm>
          <a:prstGeom prst="rect">
            <a:avLst/>
          </a:prstGeom>
        </p:spPr>
        <p:txBody>
          <a:bodyPr vert="horz" wrap="square" lIns="92118" tIns="46059" rIns="92118" bIns="4605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noProof="0"/>
              <a:t>按一下以編輯母片文字樣式</a:t>
            </a:r>
          </a:p>
          <a:p>
            <a:pPr lvl="1"/>
            <a:r>
              <a:rPr lang="zh-TW" altLang="en-US" noProof="0"/>
              <a:t>第二層</a:t>
            </a:r>
          </a:p>
          <a:p>
            <a:pPr lvl="2"/>
            <a:r>
              <a:rPr lang="zh-TW" altLang="en-US" noProof="0"/>
              <a:t>第三層</a:t>
            </a:r>
          </a:p>
          <a:p>
            <a:pPr lvl="3"/>
            <a:r>
              <a:rPr lang="zh-TW" altLang="en-US" noProof="0"/>
              <a:t>第四層</a:t>
            </a:r>
          </a:p>
          <a:p>
            <a:pPr lvl="4"/>
            <a:r>
              <a:rPr lang="zh-TW" altLang="en-US" noProof="0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431326"/>
            <a:ext cx="2946247" cy="498488"/>
          </a:xfrm>
          <a:prstGeom prst="rect">
            <a:avLst/>
          </a:prstGeom>
        </p:spPr>
        <p:txBody>
          <a:bodyPr vert="horz" lIns="92118" tIns="46059" rIns="92118" bIns="46059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49827" y="9431326"/>
            <a:ext cx="2946246" cy="498488"/>
          </a:xfrm>
          <a:prstGeom prst="rect">
            <a:avLst/>
          </a:prstGeom>
        </p:spPr>
        <p:txBody>
          <a:bodyPr vert="horz" wrap="square" lIns="92118" tIns="46059" rIns="92118" bIns="46059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kumimoji="0"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D56DA00E-9EEE-4F7E-9996-6C8C0E3B22DC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3658614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56DA00E-9EEE-4F7E-9996-6C8C0E3B22DC}" type="slidenum">
              <a:rPr lang="zh-TW" altLang="en-US" smtClean="0"/>
              <a:pPr>
                <a:defRPr/>
              </a:pPr>
              <a:t>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631142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b="1" dirty="0"/>
              <a:t>原性別工作平等法，</a:t>
            </a:r>
            <a:r>
              <a:rPr lang="en-US" altLang="zh-TW" b="1" dirty="0"/>
              <a:t>113</a:t>
            </a:r>
            <a:r>
              <a:rPr lang="zh-TW" altLang="en-US" b="1" dirty="0"/>
              <a:t>年</a:t>
            </a:r>
            <a:r>
              <a:rPr lang="en-US" altLang="zh-TW" b="1" dirty="0"/>
              <a:t>3</a:t>
            </a:r>
            <a:r>
              <a:rPr lang="zh-TW" altLang="en-US" b="1" dirty="0"/>
              <a:t>月</a:t>
            </a:r>
            <a:r>
              <a:rPr lang="en-US" altLang="zh-TW" b="1" dirty="0"/>
              <a:t>8</a:t>
            </a:r>
            <a:r>
              <a:rPr lang="zh-TW" altLang="en-US" b="1" dirty="0"/>
              <a:t>日更名為性別平等工作法，規範更完善。</a:t>
            </a:r>
            <a:endParaRPr lang="zh-TW" altLang="en-US" dirty="0"/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56DA00E-9EEE-4F7E-9996-6C8C0E3B22DC}" type="slidenum">
              <a:rPr lang="zh-TW" altLang="en-US" smtClean="0"/>
              <a:pPr>
                <a:defRPr/>
              </a:pPr>
              <a:t>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416209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56DA00E-9EEE-4F7E-9996-6C8C0E3B22DC}" type="slidenum">
              <a:rPr lang="zh-TW" altLang="en-US" smtClean="0"/>
              <a:pPr>
                <a:defRPr/>
              </a:pPr>
              <a:t>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928754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56DA00E-9EEE-4F7E-9996-6C8C0E3B22DC}" type="slidenum">
              <a:rPr lang="zh-TW" altLang="en-US" smtClean="0"/>
              <a:pPr>
                <a:defRPr/>
              </a:pPr>
              <a:t>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240859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56DA00E-9EEE-4F7E-9996-6C8C0E3B22DC}" type="slidenum">
              <a:rPr lang="zh-TW" altLang="en-US" smtClean="0"/>
              <a:pPr>
                <a:defRPr/>
              </a:pPr>
              <a:t>18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79188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2135560" y="2130428"/>
            <a:ext cx="7560840" cy="1470025"/>
          </a:xfr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2783632" y="3886200"/>
            <a:ext cx="6120680" cy="910952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dirty="0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2EB00F-B1B7-41A1-A328-BD2A9D5DFF92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682137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2135560" y="2130428"/>
            <a:ext cx="7560840" cy="1470025"/>
          </a:xfr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2783632" y="3886200"/>
            <a:ext cx="6120680" cy="910952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dirty="0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2EB00F-B1B7-41A1-A328-BD2A9D5DFF92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7679372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83432" y="764704"/>
            <a:ext cx="10297144" cy="652934"/>
          </a:xfr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983432" y="1600203"/>
            <a:ext cx="10297144" cy="4493093"/>
          </a:xfr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8737600" y="6356353"/>
            <a:ext cx="2844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2EB00F-B1B7-41A1-A328-BD2A9D5DFF92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1284989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標題 1"/>
          <p:cNvSpPr>
            <a:spLocks noGrp="1"/>
          </p:cNvSpPr>
          <p:nvPr>
            <p:ph type="title"/>
          </p:nvPr>
        </p:nvSpPr>
        <p:spPr>
          <a:xfrm>
            <a:off x="983432" y="764704"/>
            <a:ext cx="10297144" cy="652934"/>
          </a:xfr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9" name="內容版面配置區 2"/>
          <p:cNvSpPr>
            <a:spLocks noGrp="1"/>
          </p:cNvSpPr>
          <p:nvPr>
            <p:ph idx="1"/>
          </p:nvPr>
        </p:nvSpPr>
        <p:spPr>
          <a:xfrm>
            <a:off x="983432" y="1600203"/>
            <a:ext cx="10297144" cy="4493093"/>
          </a:xfr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8737600" y="6356353"/>
            <a:ext cx="2844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2EB00F-B1B7-41A1-A328-BD2A9D5DFF92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2172150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標題 1"/>
          <p:cNvSpPr>
            <a:spLocks noGrp="1"/>
          </p:cNvSpPr>
          <p:nvPr>
            <p:ph type="title"/>
          </p:nvPr>
        </p:nvSpPr>
        <p:spPr>
          <a:xfrm>
            <a:off x="983432" y="764704"/>
            <a:ext cx="10297144" cy="652934"/>
          </a:xfr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8" name="內容版面配置區 2"/>
          <p:cNvSpPr>
            <a:spLocks noGrp="1"/>
          </p:cNvSpPr>
          <p:nvPr>
            <p:ph idx="1"/>
          </p:nvPr>
        </p:nvSpPr>
        <p:spPr>
          <a:xfrm>
            <a:off x="983432" y="1600203"/>
            <a:ext cx="10297144" cy="4493093"/>
          </a:xfr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8737600" y="6356353"/>
            <a:ext cx="2844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2EB00F-B1B7-41A1-A328-BD2A9D5DFF92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7172676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8737600" y="6356353"/>
            <a:ext cx="2844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2EB00F-B1B7-41A1-A328-BD2A9D5DFF92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2119602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429152" y="1127016"/>
            <a:ext cx="9433048" cy="854968"/>
          </a:xfr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415480" y="2204864"/>
            <a:ext cx="9433048" cy="3600400"/>
          </a:xfrm>
        </p:spPr>
        <p:txBody>
          <a:bodyPr/>
          <a:lstStyle>
            <a:lvl1pPr>
              <a:defRPr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8737600" y="6356353"/>
            <a:ext cx="2844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2EB00F-B1B7-41A1-A328-BD2A9D5DFF92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9122732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標題 1"/>
          <p:cNvSpPr>
            <a:spLocks noGrp="1"/>
          </p:cNvSpPr>
          <p:nvPr>
            <p:ph type="title"/>
          </p:nvPr>
        </p:nvSpPr>
        <p:spPr>
          <a:xfrm>
            <a:off x="1429152" y="1127016"/>
            <a:ext cx="9433048" cy="854968"/>
          </a:xfr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8" name="內容版面配置區 2"/>
          <p:cNvSpPr>
            <a:spLocks noGrp="1"/>
          </p:cNvSpPr>
          <p:nvPr>
            <p:ph idx="1"/>
          </p:nvPr>
        </p:nvSpPr>
        <p:spPr>
          <a:xfrm>
            <a:off x="1415480" y="2204864"/>
            <a:ext cx="9433048" cy="3600400"/>
          </a:xfrm>
        </p:spPr>
        <p:txBody>
          <a:bodyPr/>
          <a:lstStyle>
            <a:lvl1pPr>
              <a:defRPr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8760296" y="6492875"/>
            <a:ext cx="2844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2EB00F-B1B7-41A1-A328-BD2A9D5DFF92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4656670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標題 1"/>
          <p:cNvSpPr>
            <a:spLocks noGrp="1"/>
          </p:cNvSpPr>
          <p:nvPr>
            <p:ph type="title"/>
          </p:nvPr>
        </p:nvSpPr>
        <p:spPr>
          <a:xfrm>
            <a:off x="1429152" y="1127016"/>
            <a:ext cx="9433048" cy="854968"/>
          </a:xfr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8" name="內容版面配置區 2"/>
          <p:cNvSpPr>
            <a:spLocks noGrp="1"/>
          </p:cNvSpPr>
          <p:nvPr>
            <p:ph idx="1"/>
          </p:nvPr>
        </p:nvSpPr>
        <p:spPr>
          <a:xfrm>
            <a:off x="1415480" y="2204864"/>
            <a:ext cx="9433048" cy="3600400"/>
          </a:xfrm>
        </p:spPr>
        <p:txBody>
          <a:bodyPr/>
          <a:lstStyle>
            <a:lvl1pPr>
              <a:defRPr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7824192" y="6390563"/>
            <a:ext cx="2844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2EB00F-B1B7-41A1-A328-BD2A9D5DFF92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5375361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標題 1"/>
          <p:cNvSpPr>
            <a:spLocks noGrp="1"/>
          </p:cNvSpPr>
          <p:nvPr>
            <p:ph type="title"/>
          </p:nvPr>
        </p:nvSpPr>
        <p:spPr>
          <a:xfrm>
            <a:off x="1429152" y="1127016"/>
            <a:ext cx="9433048" cy="854968"/>
          </a:xfr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8" name="內容版面配置區 2"/>
          <p:cNvSpPr>
            <a:spLocks noGrp="1"/>
          </p:cNvSpPr>
          <p:nvPr>
            <p:ph idx="1"/>
          </p:nvPr>
        </p:nvSpPr>
        <p:spPr>
          <a:xfrm>
            <a:off x="1415480" y="2204864"/>
            <a:ext cx="9433048" cy="3600400"/>
          </a:xfrm>
        </p:spPr>
        <p:txBody>
          <a:bodyPr/>
          <a:lstStyle>
            <a:lvl1pPr>
              <a:defRPr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7248128" y="6381328"/>
            <a:ext cx="2844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2EB00F-B1B7-41A1-A328-BD2A9D5DFF92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934890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13FC0B-3796-408C-AF73-44D8E3414AD6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48074499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3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3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8C5B1B-FE7D-4E90-AFE6-EEC8222BD02E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9583354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5D35B8-518E-4B1B-BA48-B3E4A45D5F73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2453805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FDF1D3-8354-4327-9BD8-B35C65F1F6A2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80294327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F23D4E-361A-4CC6-9150-35B51A90DADF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19361930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訂版面配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73D1F1-225C-42DE-A3BB-B3FCE43D27E9}" type="slidenum">
              <a:rPr lang="zh-TW" altLang="en-US" smtClean="0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56306840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3DEAA9-2417-4432-8BA6-7F1E3F07C851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34312704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B92ABF-CE18-460B-92B2-B2E179DDB14B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11722470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20955F-FD04-4A62-95EC-FD6AC9DD150F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00389162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0" y="274641"/>
            <a:ext cx="2743200" cy="5851525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41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3E5D32-7DC5-49F7-9152-FDC3AA3572F3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48789459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515B04F3-EEF7-4533-B6C6-AB561BF34A5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878" b="11808"/>
          <a:stretch/>
        </p:blipFill>
        <p:spPr>
          <a:xfrm>
            <a:off x="1" y="1"/>
            <a:ext cx="12187209" cy="68580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05D54B73-94CA-4308-A97F-AFB93BB03AC7}"/>
              </a:ext>
            </a:extLst>
          </p:cNvPr>
          <p:cNvSpPr/>
          <p:nvPr userDrawn="1"/>
        </p:nvSpPr>
        <p:spPr>
          <a:xfrm>
            <a:off x="239350" y="188640"/>
            <a:ext cx="11713301" cy="6480720"/>
          </a:xfrm>
          <a:prstGeom prst="rect">
            <a:avLst/>
          </a:prstGeom>
          <a:solidFill>
            <a:schemeClr val="bg1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109988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airplane"/>
      </p:transition>
    </mc:Choice>
    <mc:Fallback xmlns="">
      <p:transition spd="slow" advTm="0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A1FF9A-6B38-4531-BD88-909EB550500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2548016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A1FF9A-6B38-4531-BD88-909EB550500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074968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A1FF9A-6B38-4531-BD88-909EB550500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9712918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A1FF9A-6B38-4531-BD88-909EB550500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4327539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A1FF9A-6B38-4531-BD88-909EB550500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3116014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A1FF9A-6B38-4531-BD88-909EB550500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1201838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A1FF9A-6B38-4531-BD88-909EB550500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9568487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A1FF9A-6B38-4531-BD88-909EB550500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7165755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A1FF9A-6B38-4531-BD88-909EB550500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5963238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A1FF9A-6B38-4531-BD88-909EB550500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6357801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A1FF9A-6B38-4531-BD88-909EB550500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1838021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7770734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airplane"/>
      </p:transition>
    </mc:Choice>
    <mc:Fallback xmlns="">
      <p:transition spd="slow" advTm="0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515B04F3-EEF7-4533-B6C6-AB561BF34A5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878" b="11808"/>
          <a:stretch/>
        </p:blipFill>
        <p:spPr>
          <a:xfrm>
            <a:off x="1" y="1"/>
            <a:ext cx="12187209" cy="68580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05D54B73-94CA-4308-A97F-AFB93BB03AC7}"/>
              </a:ext>
            </a:extLst>
          </p:cNvPr>
          <p:cNvSpPr/>
          <p:nvPr userDrawn="1"/>
        </p:nvSpPr>
        <p:spPr>
          <a:xfrm>
            <a:off x="239350" y="188640"/>
            <a:ext cx="11713301" cy="6480720"/>
          </a:xfrm>
          <a:prstGeom prst="rect">
            <a:avLst/>
          </a:prstGeom>
          <a:solidFill>
            <a:schemeClr val="bg1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106276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airplane"/>
      </p:transition>
    </mc:Choice>
    <mc:Fallback xmlns="">
      <p:transition spd="slow" advTm="0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3781846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airplane"/>
      </p:transition>
    </mc:Choice>
    <mc:Fallback xmlns="">
      <p:transition spd="slow" advTm="0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2026/9/11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5836009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airplane"/>
      </p:transition>
    </mc:Choice>
    <mc:Fallback xmlns="">
      <p:transition spd="slow" advTm="0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2026/9/11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348665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airplane"/>
      </p:transition>
    </mc:Choice>
    <mc:Fallback xmlns="">
      <p:transition spd="slow" advTm="0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2135560" y="2130428"/>
            <a:ext cx="7560840" cy="1470025"/>
          </a:xfr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2783632" y="3886200"/>
            <a:ext cx="6120680" cy="910952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dirty="0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2EB00F-B1B7-41A1-A328-BD2A9D5DFF92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0526209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31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slideLayout" Target="../slideLayouts/slideLayout35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標題版面配置區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</a:p>
        </p:txBody>
      </p:sp>
      <p:sp>
        <p:nvSpPr>
          <p:cNvPr id="1027" name="文字版面配置區 2"/>
          <p:cNvSpPr>
            <a:spLocks noGrp="1"/>
          </p:cNvSpPr>
          <p:nvPr>
            <p:ph type="body" idx="1"/>
          </p:nvPr>
        </p:nvSpPr>
        <p:spPr bwMode="auto">
          <a:xfrm>
            <a:off x="609600" y="1600203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hangingPunct="1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  <a:ea typeface="新細明體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hangingPunct="1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  <a:ea typeface="新細明體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9673D1F1-225C-42DE-A3BB-B3FCE43D27E9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29" r:id="rId1"/>
    <p:sldLayoutId id="2147483993" r:id="rId2"/>
    <p:sldLayoutId id="2147483930" r:id="rId3"/>
    <p:sldLayoutId id="2147483974" r:id="rId4"/>
    <p:sldLayoutId id="2147483975" r:id="rId5"/>
    <p:sldLayoutId id="2147483976" r:id="rId6"/>
    <p:sldLayoutId id="2147483989" r:id="rId7"/>
    <p:sldLayoutId id="2147483990" r:id="rId8"/>
    <p:sldLayoutId id="2147483991" r:id="rId9"/>
    <p:sldLayoutId id="2147483992" r:id="rId10"/>
    <p:sldLayoutId id="2147483931" r:id="rId11"/>
    <p:sldLayoutId id="2147483932" r:id="rId12"/>
    <p:sldLayoutId id="2147483933" r:id="rId13"/>
    <p:sldLayoutId id="2147483934" r:id="rId14"/>
    <p:sldLayoutId id="2147483935" r:id="rId15"/>
    <p:sldLayoutId id="2147483973" r:id="rId16"/>
    <p:sldLayoutId id="2147483936" r:id="rId17"/>
    <p:sldLayoutId id="2147483937" r:id="rId18"/>
    <p:sldLayoutId id="2147483938" r:id="rId19"/>
    <p:sldLayoutId id="2147483939" r:id="rId20"/>
    <p:sldLayoutId id="2147484001" r:id="rId2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A1FF9A-6B38-4531-BD88-909EB550500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356692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8" r:id="rId1"/>
    <p:sldLayoutId id="2147483979" r:id="rId2"/>
    <p:sldLayoutId id="2147483980" r:id="rId3"/>
    <p:sldLayoutId id="2147483981" r:id="rId4"/>
    <p:sldLayoutId id="2147483982" r:id="rId5"/>
    <p:sldLayoutId id="2147483983" r:id="rId6"/>
    <p:sldLayoutId id="2147483984" r:id="rId7"/>
    <p:sldLayoutId id="2147483985" r:id="rId8"/>
    <p:sldLayoutId id="2147483986" r:id="rId9"/>
    <p:sldLayoutId id="2147483987" r:id="rId10"/>
    <p:sldLayoutId id="2147483988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8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t>2026/9/11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9" name="矩形 8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8FF0CC9C-4855-47CB-8608-C72C1E8424F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3474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5" r:id="rId1"/>
    <p:sldLayoutId id="2147483996" r:id="rId2"/>
    <p:sldLayoutId id="2147483997" r:id="rId3"/>
    <p:sldLayoutId id="2147483998" r:id="rId4"/>
    <p:sldLayoutId id="2147483999" r:id="rId5"/>
    <p:sldLayoutId id="2147484000" r:id="rId6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airplane"/>
      </p:transition>
    </mc:Choice>
    <mc:Fallback xmlns="">
      <p:transition spd="slow" advTm="0">
        <p:fade/>
      </p:transition>
    </mc:Fallback>
  </mc:AlternateContent>
  <p:txStyles>
    <p:titleStyle>
      <a:lvl1pPr algn="ctr" defTabSz="1219170" rtl="0" eaLnBrk="1" latinLnBrk="0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1219170" rtl="0" eaLnBrk="1" latinLnBrk="0" hangingPunct="1">
        <a:spcBef>
          <a:spcPct val="20000"/>
        </a:spcBef>
        <a:buFont typeface="Arial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1219170" rtl="0" eaLnBrk="1" latinLnBrk="0" hangingPunct="1">
        <a:spcBef>
          <a:spcPct val="20000"/>
        </a:spcBef>
        <a:buFont typeface="Arial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spcBef>
          <a:spcPct val="20000"/>
        </a:spcBef>
        <a:buFont typeface="Arial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spcBef>
          <a:spcPct val="20000"/>
        </a:spcBef>
        <a:buFont typeface="Arial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notesSlide" Target="../notesSlides/notesSlide2.xml"/><Relationship Id="rId7" Type="http://schemas.openxmlformats.org/officeDocument/2006/relationships/diagramColors" Target="../diagrams/colors1.xml"/><Relationship Id="rId2" Type="http://schemas.openxmlformats.org/officeDocument/2006/relationships/slideLayout" Target="../slideLayouts/slideLayout8.xml"/><Relationship Id="rId1" Type="http://schemas.openxmlformats.org/officeDocument/2006/relationships/themeOverride" Target="../theme/themeOverride1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diagramLayout" Target="../diagrams/layout3.xml"/><Relationship Id="rId7" Type="http://schemas.openxmlformats.org/officeDocument/2006/relationships/image" Target="../media/image21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0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2279576" y="2204865"/>
            <a:ext cx="7560840" cy="1008112"/>
          </a:xfrm>
        </p:spPr>
        <p:txBody>
          <a:bodyPr/>
          <a:lstStyle/>
          <a:p>
            <a:r>
              <a:rPr lang="en-US" altLang="zh-TW" b="1" dirty="0"/>
              <a:t>115</a:t>
            </a:r>
            <a:r>
              <a:rPr lang="zh-TW" altLang="en-US" b="1" dirty="0"/>
              <a:t>學年度 實習前宣導</a:t>
            </a:r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3179676" y="4941406"/>
            <a:ext cx="6228692" cy="910952"/>
          </a:xfrm>
        </p:spPr>
        <p:txBody>
          <a:bodyPr/>
          <a:lstStyle/>
          <a:p>
            <a:r>
              <a:rPr lang="zh-TW" altLang="en-US" dirty="0">
                <a:solidFill>
                  <a:srgbClr val="339966"/>
                </a:solidFill>
              </a:rPr>
              <a:t>學生諮商中心</a:t>
            </a:r>
          </a:p>
        </p:txBody>
      </p:sp>
      <p:pic>
        <p:nvPicPr>
          <p:cNvPr id="9" name="圖片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8368" y="6324007"/>
            <a:ext cx="2639616" cy="531721"/>
          </a:xfrm>
          <a:prstGeom prst="rect">
            <a:avLst/>
          </a:prstGeom>
        </p:spPr>
      </p:pic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62EB00F-B1B7-41A1-A328-BD2A9D5DFF92}" type="slidenum">
              <a:rPr lang="zh-TW" altLang="en-US" smtClean="0"/>
              <a:pPr>
                <a:defRPr/>
              </a:pPr>
              <a:t>1</a:t>
            </a:fld>
            <a:endParaRPr lang="en-US" altLang="zh-TW"/>
          </a:p>
        </p:txBody>
      </p:sp>
      <p:sp>
        <p:nvSpPr>
          <p:cNvPr id="6" name="標題 1"/>
          <p:cNvSpPr txBox="1">
            <a:spLocks/>
          </p:cNvSpPr>
          <p:nvPr/>
        </p:nvSpPr>
        <p:spPr bwMode="auto">
          <a:xfrm>
            <a:off x="2295942" y="3026104"/>
            <a:ext cx="7560840" cy="1008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9pPr>
          </a:lstStyle>
          <a:p>
            <a:r>
              <a:rPr kumimoji="0" lang="zh-TW" altLang="en-US" sz="4000" dirty="0"/>
              <a:t>性別平等與心理健康</a:t>
            </a:r>
          </a:p>
        </p:txBody>
      </p:sp>
    </p:spTree>
    <p:extLst>
      <p:ext uri="{BB962C8B-B14F-4D97-AF65-F5344CB8AC3E}">
        <p14:creationId xmlns:p14="http://schemas.microsoft.com/office/powerpoint/2010/main" val="25395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>
            <a:extLst>
              <a:ext uri="{FF2B5EF4-FFF2-40B4-BE49-F238E27FC236}">
                <a16:creationId xmlns:a16="http://schemas.microsoft.com/office/drawing/2014/main" id="{5018A49F-7656-4772-B073-E7FFDBAAF9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22" y="0"/>
            <a:ext cx="1217775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69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955540" y="3032955"/>
            <a:ext cx="8280920" cy="792089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zh-TW" altLang="en-US" b="1" dirty="0"/>
              <a:t>一切不受歡迎的、與性或性別有關的言行舉止，未達性侵害者，都有可能是性騷擾。</a:t>
            </a:r>
          </a:p>
        </p:txBody>
      </p:sp>
    </p:spTree>
    <p:extLst>
      <p:ext uri="{BB962C8B-B14F-4D97-AF65-F5344CB8AC3E}">
        <p14:creationId xmlns:p14="http://schemas.microsoft.com/office/powerpoint/2010/main" val="3810489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246B0FA8-1FF0-2CFB-A514-6C4F9C940D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62EB00F-B1B7-41A1-A328-BD2A9D5DFF92}" type="slidenum">
              <a:rPr lang="zh-TW" altLang="en-US" smtClean="0"/>
              <a:pPr>
                <a:defRPr/>
              </a:pPr>
              <a:t>4</a:t>
            </a:fld>
            <a:endParaRPr lang="en-US" altLang="zh-TW"/>
          </a:p>
        </p:txBody>
      </p:sp>
      <p:sp>
        <p:nvSpPr>
          <p:cNvPr id="7" name="標題 1">
            <a:extLst>
              <a:ext uri="{FF2B5EF4-FFF2-40B4-BE49-F238E27FC236}">
                <a16:creationId xmlns:a16="http://schemas.microsoft.com/office/drawing/2014/main" id="{D735790D-F1F8-44C6-BA7E-8F2CF745A501}"/>
              </a:ext>
            </a:extLst>
          </p:cNvPr>
          <p:cNvSpPr txBox="1">
            <a:spLocks/>
          </p:cNvSpPr>
          <p:nvPr/>
        </p:nvSpPr>
        <p:spPr bwMode="auto">
          <a:xfrm>
            <a:off x="1667992" y="682007"/>
            <a:ext cx="9937104" cy="8549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9pPr>
          </a:lstStyle>
          <a:p>
            <a:r>
              <a:rPr lang="zh-TW" altLang="en-US" b="1" dirty="0">
                <a:solidFill>
                  <a:prstClr val="black"/>
                </a:solidFill>
              </a:rPr>
              <a:t>與性騷擾行為防治有關之性別平等三法</a:t>
            </a:r>
          </a:p>
        </p:txBody>
      </p:sp>
      <p:graphicFrame>
        <p:nvGraphicFramePr>
          <p:cNvPr id="10" name="資料庫圖表 9">
            <a:extLst>
              <a:ext uri="{FF2B5EF4-FFF2-40B4-BE49-F238E27FC236}">
                <a16:creationId xmlns:a16="http://schemas.microsoft.com/office/drawing/2014/main" id="{E1723E3D-6DAB-452D-8A3F-AA930D8E256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51405784"/>
              </p:ext>
            </p:extLst>
          </p:nvPr>
        </p:nvGraphicFramePr>
        <p:xfrm>
          <a:off x="348801" y="1547664"/>
          <a:ext cx="11494398" cy="51216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80839713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766CEC30-72FB-41ED-A693-26B46E96F2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62EB00F-B1B7-41A1-A328-BD2A9D5DFF92}" type="slidenum">
              <a:rPr lang="zh-TW" altLang="en-US" smtClean="0"/>
              <a:pPr>
                <a:defRPr/>
              </a:pPr>
              <a:t>5</a:t>
            </a:fld>
            <a:endParaRPr lang="en-US" altLang="zh-TW"/>
          </a:p>
        </p:txBody>
      </p:sp>
      <p:sp>
        <p:nvSpPr>
          <p:cNvPr id="5" name="標題 1">
            <a:extLst>
              <a:ext uri="{FF2B5EF4-FFF2-40B4-BE49-F238E27FC236}">
                <a16:creationId xmlns:a16="http://schemas.microsoft.com/office/drawing/2014/main" id="{923C79E7-E48C-4D8F-9DF3-5E44485CDF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9496" y="548680"/>
            <a:ext cx="9433048" cy="854968"/>
          </a:xfrm>
        </p:spPr>
        <p:txBody>
          <a:bodyPr/>
          <a:lstStyle/>
          <a:p>
            <a:r>
              <a:rPr lang="zh-TW" altLang="en-US" b="1" dirty="0"/>
              <a:t>性騷擾防治法 </a:t>
            </a:r>
            <a:r>
              <a:rPr lang="zh-TW" altLang="en-US" b="1" dirty="0">
                <a:solidFill>
                  <a:prstClr val="black"/>
                </a:solidFill>
              </a:rPr>
              <a:t>申訴期限</a:t>
            </a:r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E1E86366-948B-4970-A4F0-B6E20EC2103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696"/>
          <a:stretch/>
        </p:blipFill>
        <p:spPr>
          <a:xfrm>
            <a:off x="587388" y="1562904"/>
            <a:ext cx="11089232" cy="4242360"/>
          </a:xfrm>
          <a:prstGeom prst="rect">
            <a:avLst/>
          </a:prstGeom>
        </p:spPr>
      </p:pic>
      <p:sp>
        <p:nvSpPr>
          <p:cNvPr id="2" name="內容版面配置區 2">
            <a:extLst>
              <a:ext uri="{FF2B5EF4-FFF2-40B4-BE49-F238E27FC236}">
                <a16:creationId xmlns:a16="http://schemas.microsoft.com/office/drawing/2014/main" id="{8A21D7E8-D24C-6249-378C-E1EA99350D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33782" y="5171658"/>
            <a:ext cx="4050450" cy="1569710"/>
          </a:xfrm>
          <a:solidFill>
            <a:srgbClr val="FAC090"/>
          </a:solidFill>
        </p:spPr>
        <p:txBody>
          <a:bodyPr/>
          <a:lstStyle/>
          <a:p>
            <a:r>
              <a:rPr lang="zh-TW" altLang="en-US" sz="2000" b="1" dirty="0"/>
              <a:t>性別工作平等法第</a:t>
            </a:r>
            <a:r>
              <a:rPr lang="en-US" altLang="zh-TW" sz="2000" b="1" dirty="0"/>
              <a:t>32-1</a:t>
            </a:r>
            <a:r>
              <a:rPr lang="zh-TW" altLang="en-US" sz="2000" b="1" dirty="0"/>
              <a:t>條：若被申訴人為</a:t>
            </a:r>
            <a:r>
              <a:rPr lang="zh-TW" altLang="en-US" sz="2000" b="1" dirty="0">
                <a:solidFill>
                  <a:srgbClr val="FF0000"/>
                </a:solidFill>
              </a:rPr>
              <a:t>最高負責人</a:t>
            </a:r>
            <a:r>
              <a:rPr lang="zh-TW" altLang="en-US" sz="2000" b="1" dirty="0"/>
              <a:t>，被害人</a:t>
            </a:r>
            <a:r>
              <a:rPr lang="zh-TW" altLang="en-US" sz="2000" b="1" dirty="0">
                <a:solidFill>
                  <a:srgbClr val="FF0000"/>
                </a:solidFill>
              </a:rPr>
              <a:t>離職後</a:t>
            </a:r>
            <a:r>
              <a:rPr lang="en-US" altLang="zh-TW" sz="2000" b="1" dirty="0">
                <a:solidFill>
                  <a:srgbClr val="FF0000"/>
                </a:solidFill>
              </a:rPr>
              <a:t>1</a:t>
            </a:r>
            <a:r>
              <a:rPr lang="zh-TW" altLang="en-US" sz="2000" b="1" dirty="0">
                <a:solidFill>
                  <a:srgbClr val="FF0000"/>
                </a:solidFill>
              </a:rPr>
              <a:t>年內提出申訴</a:t>
            </a:r>
            <a:r>
              <a:rPr lang="zh-TW" altLang="en-US" sz="2000" b="1" dirty="0"/>
              <a:t>。但自性騷擾事件發生之日起</a:t>
            </a:r>
            <a:r>
              <a:rPr lang="zh-TW" altLang="en-US" sz="2000" b="1" dirty="0">
                <a:solidFill>
                  <a:srgbClr val="FF0000"/>
                </a:solidFill>
              </a:rPr>
              <a:t>逾</a:t>
            </a:r>
            <a:r>
              <a:rPr lang="en-US" altLang="zh-TW" sz="2000" b="1" dirty="0">
                <a:solidFill>
                  <a:srgbClr val="FF0000"/>
                </a:solidFill>
              </a:rPr>
              <a:t>10</a:t>
            </a:r>
            <a:r>
              <a:rPr lang="zh-TW" altLang="en-US" sz="2000" b="1" dirty="0">
                <a:solidFill>
                  <a:srgbClr val="FF0000"/>
                </a:solidFill>
              </a:rPr>
              <a:t>年者</a:t>
            </a:r>
            <a:r>
              <a:rPr lang="zh-TW" altLang="en-US" sz="2000" b="1" dirty="0"/>
              <a:t>，不得提出。</a:t>
            </a:r>
          </a:p>
        </p:txBody>
      </p:sp>
    </p:spTree>
    <p:extLst>
      <p:ext uri="{BB962C8B-B14F-4D97-AF65-F5344CB8AC3E}">
        <p14:creationId xmlns:p14="http://schemas.microsoft.com/office/powerpoint/2010/main" val="3740498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6377388-7CE2-4CC7-9265-F93277C57A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9496" y="548680"/>
            <a:ext cx="9433048" cy="854968"/>
          </a:xfrm>
        </p:spPr>
        <p:txBody>
          <a:bodyPr/>
          <a:lstStyle/>
          <a:p>
            <a:r>
              <a:rPr lang="zh-TW" altLang="en-US" b="1" dirty="0"/>
              <a:t>性騷擾防治法 </a:t>
            </a:r>
            <a:r>
              <a:rPr lang="zh-TW" altLang="en-US" b="1" dirty="0">
                <a:solidFill>
                  <a:prstClr val="black"/>
                </a:solidFill>
              </a:rPr>
              <a:t>受理窗口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440FB423-C04D-4738-B3F3-FEC847621E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5752970"/>
            <a:ext cx="12192000" cy="1268760"/>
          </a:xfrm>
          <a:solidFill>
            <a:srgbClr val="FAC090"/>
          </a:solidFill>
        </p:spPr>
        <p:txBody>
          <a:bodyPr/>
          <a:lstStyle/>
          <a:p>
            <a:r>
              <a:rPr lang="zh-TW" altLang="en-US" dirty="0"/>
              <a:t>如果遭遇到性騷擾事件，不知道依據何法規尋求後續救濟管道，最安全便利之方式可逕向</a:t>
            </a:r>
            <a:r>
              <a:rPr lang="zh-TW" altLang="en-US" b="1" dirty="0">
                <a:solidFill>
                  <a:srgbClr val="FF0000"/>
                </a:solidFill>
              </a:rPr>
              <a:t>警察局報案</a:t>
            </a:r>
            <a:r>
              <a:rPr lang="zh-TW" altLang="en-US" dirty="0"/>
              <a:t>。 </a:t>
            </a:r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B3E90B82-02D1-44CC-9604-739008521E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62EB00F-B1B7-41A1-A328-BD2A9D5DFF92}" type="slidenum">
              <a:rPr lang="zh-TW" altLang="en-US" smtClean="0"/>
              <a:pPr>
                <a:defRPr/>
              </a:pPr>
              <a:t>6</a:t>
            </a:fld>
            <a:endParaRPr lang="en-US" altLang="zh-TW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9E53957D-A1DB-4B48-84DB-122079C72C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1424" y="1434735"/>
            <a:ext cx="10200456" cy="4287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1595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955540" y="3032955"/>
            <a:ext cx="8280920" cy="792089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zh-TW" altLang="en-US" b="1" dirty="0"/>
              <a:t>遇到性騷擾事件，</a:t>
            </a:r>
            <a:br>
              <a:rPr lang="en-US" altLang="zh-TW" b="1" dirty="0"/>
            </a:br>
            <a:r>
              <a:rPr lang="zh-TW" altLang="en-US" b="1" dirty="0"/>
              <a:t>可以怎麼因應</a:t>
            </a:r>
          </a:p>
        </p:txBody>
      </p:sp>
    </p:spTree>
    <p:extLst>
      <p:ext uri="{BB962C8B-B14F-4D97-AF65-F5344CB8AC3E}">
        <p14:creationId xmlns:p14="http://schemas.microsoft.com/office/powerpoint/2010/main" val="4121085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>
            <a:extLst>
              <a:ext uri="{FF2B5EF4-FFF2-40B4-BE49-F238E27FC236}">
                <a16:creationId xmlns:a16="http://schemas.microsoft.com/office/drawing/2014/main" id="{F6E37BB5-1660-40CF-B2DE-E9DC86DBB0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767"/>
            <a:ext cx="12192000" cy="6840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5741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>
            <a:extLst>
              <a:ext uri="{FF2B5EF4-FFF2-40B4-BE49-F238E27FC236}">
                <a16:creationId xmlns:a16="http://schemas.microsoft.com/office/drawing/2014/main" id="{E2E56A08-A56A-45E5-A5BE-A6D086A6B4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2" y="0"/>
            <a:ext cx="1218027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2253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資料庫圖表 1">
            <a:extLst>
              <a:ext uri="{FF2B5EF4-FFF2-40B4-BE49-F238E27FC236}">
                <a16:creationId xmlns:a16="http://schemas.microsoft.com/office/drawing/2014/main" id="{BE21E4FF-7A98-4671-BB4C-12F94CD28E4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79691109"/>
              </p:ext>
            </p:extLst>
          </p:nvPr>
        </p:nvGraphicFramePr>
        <p:xfrm>
          <a:off x="335360" y="818725"/>
          <a:ext cx="11713301" cy="60486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71">
            <a:extLst>
              <a:ext uri="{FF2B5EF4-FFF2-40B4-BE49-F238E27FC236}">
                <a16:creationId xmlns:a16="http://schemas.microsoft.com/office/drawing/2014/main" id="{0A2C2280-C91F-4EF4-BF5C-E0C8F0E0B88F}"/>
              </a:ext>
            </a:extLst>
          </p:cNvPr>
          <p:cNvSpPr txBox="1"/>
          <p:nvPr/>
        </p:nvSpPr>
        <p:spPr>
          <a:xfrm>
            <a:off x="2279576" y="184579"/>
            <a:ext cx="203132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1219170" eaLnBrk="1" fontAlgn="auto" hangingPunct="1">
              <a:spcBef>
                <a:spcPts val="800"/>
              </a:spcBef>
              <a:spcAft>
                <a:spcPts val="0"/>
              </a:spcAft>
            </a:pPr>
            <a:r>
              <a:rPr kumimoji="0" lang="zh-TW" altLang="en-US" sz="48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我可以</a:t>
            </a:r>
            <a:endParaRPr kumimoji="0" lang="zh-CN" altLang="en-US" sz="3333" dirty="0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765B7139-1BEB-4DE9-A934-C2A942014E0F}"/>
              </a:ext>
            </a:extLst>
          </p:cNvPr>
          <p:cNvSpPr/>
          <p:nvPr/>
        </p:nvSpPr>
        <p:spPr>
          <a:xfrm>
            <a:off x="116759" y="6546268"/>
            <a:ext cx="12171929" cy="2974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1917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kumimoji="0" lang="zh-TW" altLang="en-US" sz="1333" dirty="0">
                <a:solidFill>
                  <a:srgbClr val="000000"/>
                </a:solidFill>
                <a:latin typeface="Calibri"/>
              </a:rPr>
              <a:t>資料來源：衛生</a:t>
            </a:r>
            <a:r>
              <a:rPr kumimoji="0" lang="zh-TW" altLang="en-US" sz="1333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福利</a:t>
            </a:r>
            <a:r>
              <a:rPr kumimoji="0" lang="zh-TW" altLang="en-US" sz="1333" dirty="0">
                <a:solidFill>
                  <a:srgbClr val="000000"/>
                </a:solidFill>
                <a:latin typeface="Calibri"/>
              </a:rPr>
              <a:t>部、台灣反性別暴力資訊網</a:t>
            </a:r>
            <a:endParaRPr kumimoji="0" lang="en-US" altLang="zh-TW" sz="1333" dirty="0">
              <a:solidFill>
                <a:srgbClr val="000000"/>
              </a:solidFill>
              <a:latin typeface="Cooper Black" panose="0208090404030B0204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6017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5D06C2-BCE6-4941-FDEB-3F67B4758F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2D117B8C-E97F-D9F8-31CB-6DC98F4142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20982" y="6495089"/>
            <a:ext cx="2844800" cy="365125"/>
          </a:xfrm>
        </p:spPr>
        <p:txBody>
          <a:bodyPr/>
          <a:lstStyle/>
          <a:p>
            <a:pPr>
              <a:defRPr/>
            </a:pPr>
            <a:fld id="{762EB00F-B1B7-41A1-A328-BD2A9D5DFF92}" type="slidenum">
              <a:rPr lang="zh-TW" altLang="en-US" smtClean="0"/>
              <a:pPr>
                <a:defRPr/>
              </a:pPr>
              <a:t>11</a:t>
            </a:fld>
            <a:endParaRPr lang="en-US" altLang="zh-TW"/>
          </a:p>
        </p:txBody>
      </p:sp>
      <p:sp>
        <p:nvSpPr>
          <p:cNvPr id="5" name="標題 1">
            <a:extLst>
              <a:ext uri="{FF2B5EF4-FFF2-40B4-BE49-F238E27FC236}">
                <a16:creationId xmlns:a16="http://schemas.microsoft.com/office/drawing/2014/main" id="{4535DAE9-7A77-B015-64C3-99261D6DAD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1504" y="428405"/>
            <a:ext cx="9433048" cy="854968"/>
          </a:xfrm>
        </p:spPr>
        <p:txBody>
          <a:bodyPr/>
          <a:lstStyle/>
          <a:p>
            <a:r>
              <a:rPr lang="zh-TW" altLang="en-US" b="1" dirty="0">
                <a:solidFill>
                  <a:prstClr val="black"/>
                </a:solidFill>
              </a:rPr>
              <a:t>倘若是在實習場域遭遇到性騷擾</a:t>
            </a:r>
            <a:br>
              <a:rPr lang="en-US" altLang="zh-TW" b="1" dirty="0">
                <a:solidFill>
                  <a:prstClr val="black"/>
                </a:solidFill>
              </a:rPr>
            </a:br>
            <a:r>
              <a:rPr lang="zh-TW" altLang="en-US" b="1" dirty="0">
                <a:solidFill>
                  <a:prstClr val="black"/>
                </a:solidFill>
              </a:rPr>
              <a:t>我可以採取以下行動</a:t>
            </a:r>
            <a:endParaRPr lang="zh-TW" altLang="en-US" b="1" dirty="0"/>
          </a:p>
        </p:txBody>
      </p:sp>
      <p:grpSp>
        <p:nvGrpSpPr>
          <p:cNvPr id="6" name="群組 5">
            <a:extLst>
              <a:ext uri="{FF2B5EF4-FFF2-40B4-BE49-F238E27FC236}">
                <a16:creationId xmlns:a16="http://schemas.microsoft.com/office/drawing/2014/main" id="{9AD11E26-5F7E-175E-285E-96A333249245}"/>
              </a:ext>
            </a:extLst>
          </p:cNvPr>
          <p:cNvGrpSpPr/>
          <p:nvPr/>
        </p:nvGrpSpPr>
        <p:grpSpPr>
          <a:xfrm>
            <a:off x="938882" y="1821519"/>
            <a:ext cx="5127244" cy="2324009"/>
            <a:chOff x="272479" y="1590756"/>
            <a:chExt cx="5127244" cy="2324009"/>
          </a:xfrm>
        </p:grpSpPr>
        <p:sp>
          <p:nvSpPr>
            <p:cNvPr id="7" name="圆角矩形 2">
              <a:extLst>
                <a:ext uri="{FF2B5EF4-FFF2-40B4-BE49-F238E27FC236}">
                  <a16:creationId xmlns:a16="http://schemas.microsoft.com/office/drawing/2014/main" id="{5F9D3E48-3428-9017-1C9D-A0BE6484D3E3}"/>
                </a:ext>
              </a:extLst>
            </p:cNvPr>
            <p:cNvSpPr/>
            <p:nvPr/>
          </p:nvSpPr>
          <p:spPr>
            <a:xfrm>
              <a:off x="272479" y="1590756"/>
              <a:ext cx="4680000" cy="2160000"/>
            </a:xfrm>
            <a:prstGeom prst="roundRect">
              <a:avLst>
                <a:gd name="adj" fmla="val 4575"/>
              </a:avLst>
            </a:prstGeom>
            <a:solidFill>
              <a:srgbClr val="7030A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grpSp>
          <p:nvGrpSpPr>
            <p:cNvPr id="8" name="群組 7">
              <a:extLst>
                <a:ext uri="{FF2B5EF4-FFF2-40B4-BE49-F238E27FC236}">
                  <a16:creationId xmlns:a16="http://schemas.microsoft.com/office/drawing/2014/main" id="{D2F01818-69F1-B195-3FA0-19D810DF7B06}"/>
                </a:ext>
              </a:extLst>
            </p:cNvPr>
            <p:cNvGrpSpPr/>
            <p:nvPr/>
          </p:nvGrpSpPr>
          <p:grpSpPr>
            <a:xfrm>
              <a:off x="344487" y="2060848"/>
              <a:ext cx="5055236" cy="1853917"/>
              <a:chOff x="1644395" y="2081703"/>
              <a:chExt cx="4694967" cy="1853917"/>
            </a:xfrm>
          </p:grpSpPr>
          <p:sp>
            <p:nvSpPr>
              <p:cNvPr id="10" name="椭圆 3">
                <a:extLst>
                  <a:ext uri="{FF2B5EF4-FFF2-40B4-BE49-F238E27FC236}">
                    <a16:creationId xmlns:a16="http://schemas.microsoft.com/office/drawing/2014/main" id="{86A63531-B0CE-2924-CCD4-D6FCA476777B}"/>
                  </a:ext>
                </a:extLst>
              </p:cNvPr>
              <p:cNvSpPr/>
              <p:nvPr/>
            </p:nvSpPr>
            <p:spPr>
              <a:xfrm>
                <a:off x="5575495" y="3213519"/>
                <a:ext cx="763867" cy="722101"/>
              </a:xfrm>
              <a:prstGeom prst="ellipse">
                <a:avLst/>
              </a:prstGeom>
              <a:solidFill>
                <a:srgbClr val="660066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TW" sz="25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omic Sans MS" panose="030F0702030302020204" pitchFamily="66" charset="0"/>
                    <a:ea typeface="微軟正黑體" panose="020B0604030504040204" pitchFamily="34" charset="-120"/>
                    <a:cs typeface="+mn-cs"/>
                  </a:rPr>
                  <a:t>1</a:t>
                </a:r>
                <a:endParaRPr kumimoji="1" lang="zh-CN" altLang="en-US" sz="25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omic Sans MS" panose="030F0702030302020204" pitchFamily="66" charset="0"/>
                  <a:ea typeface="微軟正黑體" panose="020B0604030504040204" pitchFamily="34" charset="-120"/>
                  <a:cs typeface="+mn-cs"/>
                </a:endParaRPr>
              </a:p>
            </p:txBody>
          </p:sp>
          <p:sp>
            <p:nvSpPr>
              <p:cNvPr id="11" name="文本框 8">
                <a:extLst>
                  <a:ext uri="{FF2B5EF4-FFF2-40B4-BE49-F238E27FC236}">
                    <a16:creationId xmlns:a16="http://schemas.microsoft.com/office/drawing/2014/main" id="{1F145E6F-47A6-E26A-6C32-814995A482DC}"/>
                  </a:ext>
                </a:extLst>
              </p:cNvPr>
              <p:cNvSpPr txBox="1"/>
              <p:nvPr/>
            </p:nvSpPr>
            <p:spPr>
              <a:xfrm>
                <a:off x="1644395" y="2081703"/>
                <a:ext cx="4279596" cy="12464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r>
                  <a:rPr lang="zh-TW" altLang="en-US" sz="2500" dirty="0">
                    <a:solidFill>
                      <a:prstClr val="white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依據</a:t>
                </a:r>
                <a:r>
                  <a:rPr lang="en-US" altLang="zh-TW" sz="2500" dirty="0">
                    <a:solidFill>
                      <a:prstClr val="white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《</a:t>
                </a:r>
                <a:r>
                  <a:rPr lang="zh-TW" altLang="en-US" sz="2500" dirty="0">
                    <a:solidFill>
                      <a:prstClr val="white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性別平等工作法</a:t>
                </a:r>
                <a:r>
                  <a:rPr lang="en-US" altLang="zh-TW" sz="2500" dirty="0">
                    <a:solidFill>
                      <a:prstClr val="white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》</a:t>
                </a:r>
                <a:r>
                  <a:rPr lang="zh-TW" altLang="en-US" sz="2500" dirty="0">
                    <a:solidFill>
                      <a:prstClr val="white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第</a:t>
                </a:r>
                <a:r>
                  <a:rPr lang="en-US" altLang="zh-TW" sz="2500" dirty="0">
                    <a:solidFill>
                      <a:prstClr val="white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13</a:t>
                </a:r>
                <a:r>
                  <a:rPr lang="zh-TW" altLang="en-US" sz="2500" dirty="0">
                    <a:solidFill>
                      <a:prstClr val="white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條第</a:t>
                </a:r>
                <a:r>
                  <a:rPr lang="en-US" altLang="zh-TW" sz="2500" dirty="0">
                    <a:solidFill>
                      <a:prstClr val="white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2</a:t>
                </a:r>
                <a:r>
                  <a:rPr lang="zh-TW" altLang="en-US" sz="2500" dirty="0">
                    <a:solidFill>
                      <a:prstClr val="white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項，單位應採取立即有效之糾正及補救措施。</a:t>
                </a:r>
                <a:endParaRPr lang="zh-CN" altLang="en-US" sz="2500" i="0" dirty="0">
                  <a:solidFill>
                    <a:prstClr val="white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</p:grp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45863734-860B-D9D3-4E86-348768FDFF88}"/>
                </a:ext>
              </a:extLst>
            </p:cNvPr>
            <p:cNvSpPr/>
            <p:nvPr/>
          </p:nvSpPr>
          <p:spPr>
            <a:xfrm>
              <a:off x="344488" y="1619586"/>
              <a:ext cx="4343971" cy="4770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l" defTabSz="608965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zh-TW" altLang="en-US" sz="2500" b="1" i="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向實習督導反應或尋求協助</a:t>
              </a:r>
              <a:endParaRPr lang="en-US" altLang="zh-CN" sz="2500" b="1" i="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grpSp>
        <p:nvGrpSpPr>
          <p:cNvPr id="12" name="群組 11">
            <a:extLst>
              <a:ext uri="{FF2B5EF4-FFF2-40B4-BE49-F238E27FC236}">
                <a16:creationId xmlns:a16="http://schemas.microsoft.com/office/drawing/2014/main" id="{CCAA9766-8F50-98A1-1628-2410161F5C03}"/>
              </a:ext>
            </a:extLst>
          </p:cNvPr>
          <p:cNvGrpSpPr/>
          <p:nvPr/>
        </p:nvGrpSpPr>
        <p:grpSpPr>
          <a:xfrm>
            <a:off x="6384032" y="1825843"/>
            <a:ext cx="5091241" cy="2326146"/>
            <a:chOff x="272479" y="1590756"/>
            <a:chExt cx="5091241" cy="2326146"/>
          </a:xfrm>
        </p:grpSpPr>
        <p:sp>
          <p:nvSpPr>
            <p:cNvPr id="13" name="圆角矩形 2">
              <a:extLst>
                <a:ext uri="{FF2B5EF4-FFF2-40B4-BE49-F238E27FC236}">
                  <a16:creationId xmlns:a16="http://schemas.microsoft.com/office/drawing/2014/main" id="{16DC0626-6F6C-11F1-BAA6-8689D942FD19}"/>
                </a:ext>
              </a:extLst>
            </p:cNvPr>
            <p:cNvSpPr/>
            <p:nvPr/>
          </p:nvSpPr>
          <p:spPr>
            <a:xfrm>
              <a:off x="272479" y="1590756"/>
              <a:ext cx="4680000" cy="2160000"/>
            </a:xfrm>
            <a:prstGeom prst="roundRect">
              <a:avLst>
                <a:gd name="adj" fmla="val 4575"/>
              </a:avLst>
            </a:prstGeom>
            <a:solidFill>
              <a:srgbClr val="FFC0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grpSp>
          <p:nvGrpSpPr>
            <p:cNvPr id="14" name="群組 13">
              <a:extLst>
                <a:ext uri="{FF2B5EF4-FFF2-40B4-BE49-F238E27FC236}">
                  <a16:creationId xmlns:a16="http://schemas.microsoft.com/office/drawing/2014/main" id="{A8B99A05-66DC-4EC1-8CA8-2050633EFEF4}"/>
                </a:ext>
              </a:extLst>
            </p:cNvPr>
            <p:cNvGrpSpPr/>
            <p:nvPr/>
          </p:nvGrpSpPr>
          <p:grpSpPr>
            <a:xfrm>
              <a:off x="344487" y="2060848"/>
              <a:ext cx="5019233" cy="1856054"/>
              <a:chOff x="1644395" y="2081703"/>
              <a:chExt cx="4661531" cy="1856054"/>
            </a:xfrm>
          </p:grpSpPr>
          <p:sp>
            <p:nvSpPr>
              <p:cNvPr id="16" name="椭圆 3">
                <a:extLst>
                  <a:ext uri="{FF2B5EF4-FFF2-40B4-BE49-F238E27FC236}">
                    <a16:creationId xmlns:a16="http://schemas.microsoft.com/office/drawing/2014/main" id="{9FE8C5D7-0DDB-D3D6-44FA-F65C9ACE1A47}"/>
                  </a:ext>
                </a:extLst>
              </p:cNvPr>
              <p:cNvSpPr/>
              <p:nvPr/>
            </p:nvSpPr>
            <p:spPr>
              <a:xfrm>
                <a:off x="5542059" y="3215656"/>
                <a:ext cx="763867" cy="722101"/>
              </a:xfrm>
              <a:prstGeom prst="ellipse">
                <a:avLst/>
              </a:prstGeom>
              <a:solidFill>
                <a:srgbClr val="7F600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TW" sz="2500" b="1" i="0" kern="0" dirty="0">
                    <a:solidFill>
                      <a:prstClr val="white"/>
                    </a:solidFill>
                    <a:latin typeface="Comic Sans MS" panose="030F0702030302020204" pitchFamily="66" charset="0"/>
                    <a:ea typeface="微軟正黑體" panose="020B0604030504040204" pitchFamily="34" charset="-120"/>
                  </a:rPr>
                  <a:t>2</a:t>
                </a:r>
                <a:endParaRPr kumimoji="1" lang="zh-CN" altLang="en-US" sz="25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omic Sans MS" panose="030F0702030302020204" pitchFamily="66" charset="0"/>
                  <a:ea typeface="微軟正黑體" panose="020B0604030504040204" pitchFamily="34" charset="-120"/>
                  <a:cs typeface="+mn-cs"/>
                </a:endParaRPr>
              </a:p>
            </p:txBody>
          </p:sp>
          <p:sp>
            <p:nvSpPr>
              <p:cNvPr id="17" name="文本框 8">
                <a:extLst>
                  <a:ext uri="{FF2B5EF4-FFF2-40B4-BE49-F238E27FC236}">
                    <a16:creationId xmlns:a16="http://schemas.microsoft.com/office/drawing/2014/main" id="{1468ECB6-E66F-FC0A-36A6-758E875B1089}"/>
                  </a:ext>
                </a:extLst>
              </p:cNvPr>
              <p:cNvSpPr txBox="1"/>
              <p:nvPr/>
            </p:nvSpPr>
            <p:spPr>
              <a:xfrm>
                <a:off x="1644395" y="2081703"/>
                <a:ext cx="4279596" cy="16312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r>
                  <a:rPr lang="zh-TW" altLang="en-US" sz="2500" i="0" dirty="0">
                    <a:solidFill>
                      <a:prstClr val="white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依據</a:t>
                </a:r>
                <a:r>
                  <a:rPr lang="en-US" altLang="zh-TW" sz="2500" dirty="0">
                    <a:solidFill>
                      <a:prstClr val="white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《</a:t>
                </a:r>
                <a:r>
                  <a:rPr lang="zh-TW" altLang="en-US" sz="2500" i="0" dirty="0">
                    <a:solidFill>
                      <a:prstClr val="white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校園性別事件防治準則</a:t>
                </a:r>
                <a:r>
                  <a:rPr lang="en-US" altLang="zh-TW" sz="2500" dirty="0">
                    <a:solidFill>
                      <a:prstClr val="white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》 </a:t>
                </a:r>
                <a:r>
                  <a:rPr lang="zh-TW" altLang="en-US" sz="2500" i="0" dirty="0">
                    <a:solidFill>
                      <a:prstClr val="white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第</a:t>
                </a:r>
                <a:r>
                  <a:rPr lang="en-US" altLang="zh-TW" sz="2500" i="0" dirty="0">
                    <a:solidFill>
                      <a:prstClr val="white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7</a:t>
                </a:r>
                <a:r>
                  <a:rPr lang="zh-TW" altLang="en-US" sz="2500" i="0" dirty="0">
                    <a:solidFill>
                      <a:prstClr val="white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條第</a:t>
                </a:r>
                <a:r>
                  <a:rPr lang="en-US" altLang="zh-TW" sz="2500" i="0" dirty="0">
                    <a:solidFill>
                      <a:prstClr val="white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4</a:t>
                </a:r>
                <a:r>
                  <a:rPr lang="zh-TW" altLang="en-US" sz="2500" i="0" dirty="0">
                    <a:solidFill>
                      <a:prstClr val="white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項學校知悉實習生為校園性別事件被害人，應採取立即有效之糾正及補救措施。</a:t>
                </a:r>
                <a:endParaRPr lang="zh-CN" altLang="en-US" sz="2500" i="0" dirty="0">
                  <a:solidFill>
                    <a:prstClr val="white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</p:grp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35A1EF84-E1AE-4DE8-780D-A09DFF2A3BA6}"/>
                </a:ext>
              </a:extLst>
            </p:cNvPr>
            <p:cNvSpPr/>
            <p:nvPr/>
          </p:nvSpPr>
          <p:spPr>
            <a:xfrm>
              <a:off x="344488" y="1619586"/>
              <a:ext cx="3456383" cy="4770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l" defTabSz="608965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zh-TW" altLang="en-US" sz="2500" b="1" i="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聯繫學校實習指導老師</a:t>
              </a:r>
              <a:endParaRPr lang="en-US" altLang="zh-CN" sz="2500" b="1" i="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grpSp>
        <p:nvGrpSpPr>
          <p:cNvPr id="18" name="群組 17">
            <a:extLst>
              <a:ext uri="{FF2B5EF4-FFF2-40B4-BE49-F238E27FC236}">
                <a16:creationId xmlns:a16="http://schemas.microsoft.com/office/drawing/2014/main" id="{7ED1B8DB-71D7-D65A-D37D-A7B205FAE137}"/>
              </a:ext>
            </a:extLst>
          </p:cNvPr>
          <p:cNvGrpSpPr/>
          <p:nvPr/>
        </p:nvGrpSpPr>
        <p:grpSpPr>
          <a:xfrm>
            <a:off x="974885" y="4337129"/>
            <a:ext cx="5055237" cy="2324142"/>
            <a:chOff x="272479" y="1590756"/>
            <a:chExt cx="5055237" cy="2324142"/>
          </a:xfrm>
        </p:grpSpPr>
        <p:sp>
          <p:nvSpPr>
            <p:cNvPr id="19" name="圆角矩形 2">
              <a:extLst>
                <a:ext uri="{FF2B5EF4-FFF2-40B4-BE49-F238E27FC236}">
                  <a16:creationId xmlns:a16="http://schemas.microsoft.com/office/drawing/2014/main" id="{F2575AFD-5BEC-9967-8AF3-0D0FF88ABA6A}"/>
                </a:ext>
              </a:extLst>
            </p:cNvPr>
            <p:cNvSpPr/>
            <p:nvPr/>
          </p:nvSpPr>
          <p:spPr>
            <a:xfrm>
              <a:off x="272479" y="1590756"/>
              <a:ext cx="4680000" cy="2160000"/>
            </a:xfrm>
            <a:prstGeom prst="roundRect">
              <a:avLst>
                <a:gd name="adj" fmla="val 4575"/>
              </a:avLst>
            </a:prstGeom>
            <a:solidFill>
              <a:srgbClr val="4472C4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grpSp>
          <p:nvGrpSpPr>
            <p:cNvPr id="20" name="群組 19">
              <a:extLst>
                <a:ext uri="{FF2B5EF4-FFF2-40B4-BE49-F238E27FC236}">
                  <a16:creationId xmlns:a16="http://schemas.microsoft.com/office/drawing/2014/main" id="{19228F65-27FE-7D5D-3390-80B4D0D9F8F6}"/>
                </a:ext>
              </a:extLst>
            </p:cNvPr>
            <p:cNvGrpSpPr/>
            <p:nvPr/>
          </p:nvGrpSpPr>
          <p:grpSpPr>
            <a:xfrm>
              <a:off x="344488" y="2060848"/>
              <a:ext cx="4983228" cy="1854050"/>
              <a:chOff x="1644396" y="2081703"/>
              <a:chExt cx="4628092" cy="1854050"/>
            </a:xfrm>
          </p:grpSpPr>
          <p:sp>
            <p:nvSpPr>
              <p:cNvPr id="22" name="椭圆 3">
                <a:extLst>
                  <a:ext uri="{FF2B5EF4-FFF2-40B4-BE49-F238E27FC236}">
                    <a16:creationId xmlns:a16="http://schemas.microsoft.com/office/drawing/2014/main" id="{BB235DA6-5CF9-C2AD-AB5E-C7C7F773722F}"/>
                  </a:ext>
                </a:extLst>
              </p:cNvPr>
              <p:cNvSpPr/>
              <p:nvPr/>
            </p:nvSpPr>
            <p:spPr>
              <a:xfrm>
                <a:off x="5508621" y="3213652"/>
                <a:ext cx="763867" cy="722101"/>
              </a:xfrm>
              <a:prstGeom prst="ellipse">
                <a:avLst/>
              </a:prstGeom>
              <a:solidFill>
                <a:srgbClr val="203864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TW" sz="25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omic Sans MS" panose="030F0702030302020204" pitchFamily="66" charset="0"/>
                    <a:ea typeface="微軟正黑體" panose="020B0604030504040204" pitchFamily="34" charset="-120"/>
                    <a:cs typeface="+mn-cs"/>
                  </a:rPr>
                  <a:t>3</a:t>
                </a:r>
                <a:endParaRPr kumimoji="1" lang="zh-CN" altLang="en-US" sz="25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omic Sans MS" panose="030F0702030302020204" pitchFamily="66" charset="0"/>
                  <a:ea typeface="微軟正黑體" panose="020B0604030504040204" pitchFamily="34" charset="-120"/>
                  <a:cs typeface="+mn-cs"/>
                </a:endParaRPr>
              </a:p>
            </p:txBody>
          </p:sp>
          <p:sp>
            <p:nvSpPr>
              <p:cNvPr id="23" name="文本框 8">
                <a:extLst>
                  <a:ext uri="{FF2B5EF4-FFF2-40B4-BE49-F238E27FC236}">
                    <a16:creationId xmlns:a16="http://schemas.microsoft.com/office/drawing/2014/main" id="{B26A4025-4106-6BF6-F410-8B769523F30F}"/>
                  </a:ext>
                </a:extLst>
              </p:cNvPr>
              <p:cNvSpPr txBox="1"/>
              <p:nvPr/>
            </p:nvSpPr>
            <p:spPr>
              <a:xfrm>
                <a:off x="1644396" y="2081703"/>
                <a:ext cx="4087389" cy="16312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r>
                  <a:rPr lang="zh-TW" altLang="en-US" sz="2500" i="0" dirty="0">
                    <a:solidFill>
                      <a:prstClr val="white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尋求信任對象的支持與陪伴，避免獨自承擔事件壓力。此外，安全絕對是首要考量，必要時可遠離現場、尋求安全空間。</a:t>
                </a:r>
                <a:endParaRPr lang="zh-CN" altLang="en-US" sz="2500" i="0" dirty="0">
                  <a:solidFill>
                    <a:prstClr val="white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</p:grpSp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07A32345-4368-5A88-B8E0-B24044FDB5CC}"/>
                </a:ext>
              </a:extLst>
            </p:cNvPr>
            <p:cNvSpPr/>
            <p:nvPr/>
          </p:nvSpPr>
          <p:spPr>
            <a:xfrm>
              <a:off x="344488" y="1619586"/>
              <a:ext cx="4667739" cy="4770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l" defTabSz="608965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zh-TW" altLang="en-US" sz="2500" b="1" i="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與信任的人討論自身安全與困境</a:t>
              </a:r>
              <a:endParaRPr lang="en-US" altLang="zh-CN" sz="2500" b="1" i="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grpSp>
        <p:nvGrpSpPr>
          <p:cNvPr id="24" name="群組 23">
            <a:extLst>
              <a:ext uri="{FF2B5EF4-FFF2-40B4-BE49-F238E27FC236}">
                <a16:creationId xmlns:a16="http://schemas.microsoft.com/office/drawing/2014/main" id="{F8CC5366-2EC1-F86C-AE52-71A03BC1076D}"/>
              </a:ext>
            </a:extLst>
          </p:cNvPr>
          <p:cNvGrpSpPr/>
          <p:nvPr/>
        </p:nvGrpSpPr>
        <p:grpSpPr>
          <a:xfrm>
            <a:off x="6384032" y="4296265"/>
            <a:ext cx="5091241" cy="2284351"/>
            <a:chOff x="272479" y="1590756"/>
            <a:chExt cx="5091241" cy="2284351"/>
          </a:xfrm>
        </p:grpSpPr>
        <p:sp>
          <p:nvSpPr>
            <p:cNvPr id="25" name="圆角矩形 2">
              <a:extLst>
                <a:ext uri="{FF2B5EF4-FFF2-40B4-BE49-F238E27FC236}">
                  <a16:creationId xmlns:a16="http://schemas.microsoft.com/office/drawing/2014/main" id="{90D06F53-043F-EC66-681F-202AD133C86F}"/>
                </a:ext>
              </a:extLst>
            </p:cNvPr>
            <p:cNvSpPr/>
            <p:nvPr/>
          </p:nvSpPr>
          <p:spPr>
            <a:xfrm>
              <a:off x="272479" y="1590756"/>
              <a:ext cx="4680000" cy="2160000"/>
            </a:xfrm>
            <a:prstGeom prst="roundRect">
              <a:avLst>
                <a:gd name="adj" fmla="val 4575"/>
              </a:avLst>
            </a:prstGeom>
            <a:solidFill>
              <a:srgbClr val="A5A5A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grpSp>
          <p:nvGrpSpPr>
            <p:cNvPr id="26" name="群組 25">
              <a:extLst>
                <a:ext uri="{FF2B5EF4-FFF2-40B4-BE49-F238E27FC236}">
                  <a16:creationId xmlns:a16="http://schemas.microsoft.com/office/drawing/2014/main" id="{F34D91A9-0E9B-530D-AE41-926E7AD14873}"/>
                </a:ext>
              </a:extLst>
            </p:cNvPr>
            <p:cNvGrpSpPr/>
            <p:nvPr/>
          </p:nvGrpSpPr>
          <p:grpSpPr>
            <a:xfrm>
              <a:off x="344487" y="2060848"/>
              <a:ext cx="5019233" cy="1814259"/>
              <a:chOff x="1644395" y="2081703"/>
              <a:chExt cx="4661531" cy="1814259"/>
            </a:xfrm>
          </p:grpSpPr>
          <p:sp>
            <p:nvSpPr>
              <p:cNvPr id="28" name="椭圆 3">
                <a:extLst>
                  <a:ext uri="{FF2B5EF4-FFF2-40B4-BE49-F238E27FC236}">
                    <a16:creationId xmlns:a16="http://schemas.microsoft.com/office/drawing/2014/main" id="{5BD9BEF2-BE37-0666-ABE1-D9D16912F6BD}"/>
                  </a:ext>
                </a:extLst>
              </p:cNvPr>
              <p:cNvSpPr/>
              <p:nvPr/>
            </p:nvSpPr>
            <p:spPr>
              <a:xfrm>
                <a:off x="5542059" y="3173861"/>
                <a:ext cx="763867" cy="722101"/>
              </a:xfrm>
              <a:prstGeom prst="ellipse">
                <a:avLst/>
              </a:prstGeom>
              <a:solidFill>
                <a:srgbClr val="525252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TW" sz="2500" b="1" i="0" kern="0" dirty="0">
                    <a:solidFill>
                      <a:prstClr val="white"/>
                    </a:solidFill>
                    <a:latin typeface="Comic Sans MS" panose="030F0702030302020204" pitchFamily="66" charset="0"/>
                    <a:ea typeface="微軟正黑體" panose="020B0604030504040204" pitchFamily="34" charset="-120"/>
                  </a:rPr>
                  <a:t>4</a:t>
                </a:r>
                <a:endParaRPr kumimoji="1" lang="zh-CN" altLang="en-US" sz="25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omic Sans MS" panose="030F0702030302020204" pitchFamily="66" charset="0"/>
                  <a:ea typeface="微軟正黑體" panose="020B0604030504040204" pitchFamily="34" charset="-120"/>
                  <a:cs typeface="+mn-cs"/>
                </a:endParaRPr>
              </a:p>
            </p:txBody>
          </p:sp>
          <p:sp>
            <p:nvSpPr>
              <p:cNvPr id="29" name="文本框 8">
                <a:extLst>
                  <a:ext uri="{FF2B5EF4-FFF2-40B4-BE49-F238E27FC236}">
                    <a16:creationId xmlns:a16="http://schemas.microsoft.com/office/drawing/2014/main" id="{75C4A7C7-0E91-1731-15C7-492B881B2B2D}"/>
                  </a:ext>
                </a:extLst>
              </p:cNvPr>
              <p:cNvSpPr txBox="1"/>
              <p:nvPr/>
            </p:nvSpPr>
            <p:spPr>
              <a:xfrm>
                <a:off x="1644395" y="2081703"/>
                <a:ext cx="4109815" cy="16312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r>
                  <a:rPr lang="zh-TW" altLang="en-US" sz="2500" i="0" dirty="0">
                    <a:solidFill>
                      <a:prstClr val="white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如加害人是實習指導人員，適用</a:t>
                </a:r>
                <a:r>
                  <a:rPr lang="zh-TW" altLang="en-US" sz="2500" dirty="0">
                    <a:solidFill>
                      <a:prstClr val="white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性工法及性平法，請盡可能保留相關證據，</a:t>
                </a:r>
                <a:r>
                  <a:rPr lang="zh-TW" altLang="en-US" sz="2500" i="0" dirty="0">
                    <a:solidFill>
                      <a:prstClr val="white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如截圖錄音等。如有疑慮可諮詢法律專業人士。</a:t>
                </a:r>
                <a:endParaRPr lang="zh-CN" altLang="en-US" sz="2500" i="0" dirty="0">
                  <a:solidFill>
                    <a:prstClr val="white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</p:grp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0E9D5090-E916-1467-AF29-95029BAAD155}"/>
                </a:ext>
              </a:extLst>
            </p:cNvPr>
            <p:cNvSpPr/>
            <p:nvPr/>
          </p:nvSpPr>
          <p:spPr>
            <a:xfrm>
              <a:off x="344488" y="1619586"/>
              <a:ext cx="4553968" cy="4770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l" defTabSz="608965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zh-TW" altLang="en-US" sz="2500" b="1" i="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向相關單位提出申訴</a:t>
              </a:r>
              <a:endParaRPr lang="en-US" altLang="zh-CN" sz="2500" b="1" i="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59324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E7ACF065-E27C-4968-8101-2A508DF86B65}"/>
              </a:ext>
            </a:extLst>
          </p:cNvPr>
          <p:cNvSpPr txBox="1">
            <a:spLocks/>
          </p:cNvSpPr>
          <p:nvPr/>
        </p:nvSpPr>
        <p:spPr>
          <a:xfrm>
            <a:off x="767408" y="-315416"/>
            <a:ext cx="11660088" cy="2688299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 defTabSz="1219170" fontAlgn="auto">
              <a:spcBef>
                <a:spcPts val="1600"/>
              </a:spcBef>
              <a:spcAft>
                <a:spcPts val="0"/>
              </a:spcAft>
            </a:pPr>
            <a:r>
              <a:rPr kumimoji="0" lang="zh-TW" altLang="en-US" sz="4400" b="1" dirty="0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性平求助資源</a:t>
            </a:r>
          </a:p>
        </p:txBody>
      </p:sp>
      <p:sp>
        <p:nvSpPr>
          <p:cNvPr id="12" name="內容版面配置區 1">
            <a:extLst>
              <a:ext uri="{FF2B5EF4-FFF2-40B4-BE49-F238E27FC236}">
                <a16:creationId xmlns:a16="http://schemas.microsoft.com/office/drawing/2014/main" id="{F8288412-36EE-4D27-821C-CDA6C31CF309}"/>
              </a:ext>
            </a:extLst>
          </p:cNvPr>
          <p:cNvSpPr txBox="1">
            <a:spLocks/>
          </p:cNvSpPr>
          <p:nvPr/>
        </p:nvSpPr>
        <p:spPr>
          <a:xfrm>
            <a:off x="623392" y="1844824"/>
            <a:ext cx="10513168" cy="2112235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5751" indent="-365751" defTabSz="1219170" fontAlgn="auto">
              <a:spcBef>
                <a:spcPts val="400"/>
              </a:spcBef>
              <a:spcAft>
                <a:spcPts val="400"/>
              </a:spcAft>
              <a:buClr>
                <a:srgbClr val="5BBAAA"/>
              </a:buClr>
              <a:buFont typeface="Wingdings" panose="05000000000000000000" pitchFamily="2" charset="2"/>
              <a:buChar char="Ø"/>
            </a:pPr>
            <a:r>
              <a:rPr kumimoji="0" lang="zh-TW" altLang="en-US" sz="3333" b="1" cap="all" dirty="0">
                <a:solidFill>
                  <a:srgbClr val="000000">
                    <a:lumMod val="65000"/>
                    <a:lumOff val="35000"/>
                  </a:srgbClr>
                </a:solidFill>
              </a:rPr>
              <a:t>本校學生諮商中心／專線：</a:t>
            </a:r>
            <a:r>
              <a:rPr kumimoji="0" lang="en-US" altLang="zh-TW" sz="3333" b="1" cap="all" dirty="0">
                <a:solidFill>
                  <a:srgbClr val="000000">
                    <a:lumMod val="65000"/>
                    <a:lumOff val="35000"/>
                  </a:srgbClr>
                </a:solidFill>
              </a:rPr>
              <a:t>08-7740189</a:t>
            </a:r>
          </a:p>
          <a:p>
            <a:pPr marL="365751" indent="-365751" defTabSz="1219170" fontAlgn="auto">
              <a:spcBef>
                <a:spcPts val="400"/>
              </a:spcBef>
              <a:spcAft>
                <a:spcPts val="400"/>
              </a:spcAft>
              <a:buClr>
                <a:srgbClr val="5BBAAA"/>
              </a:buClr>
              <a:buFont typeface="Wingdings" panose="05000000000000000000" pitchFamily="2" charset="2"/>
              <a:buChar char="Ø"/>
            </a:pPr>
            <a:r>
              <a:rPr kumimoji="0" lang="zh-TW" altLang="en-US" sz="3333" b="1" cap="all" dirty="0">
                <a:solidFill>
                  <a:srgbClr val="000000">
                    <a:lumMod val="65000"/>
                    <a:lumOff val="35000"/>
                  </a:srgbClr>
                </a:solidFill>
              </a:rPr>
              <a:t>本校校安中心／專線：</a:t>
            </a:r>
            <a:r>
              <a:rPr kumimoji="0" lang="en-US" altLang="zh-TW" sz="3333" b="1" cap="all" dirty="0">
                <a:solidFill>
                  <a:srgbClr val="000000">
                    <a:lumMod val="65000"/>
                    <a:lumOff val="35000"/>
                  </a:srgbClr>
                </a:solidFill>
              </a:rPr>
              <a:t>08-7740119</a:t>
            </a:r>
            <a:r>
              <a:rPr kumimoji="0" lang="zh-TW" altLang="en-US" sz="3333" b="1" cap="all" dirty="0">
                <a:solidFill>
                  <a:srgbClr val="000000">
                    <a:lumMod val="65000"/>
                    <a:lumOff val="35000"/>
                  </a:srgbClr>
                </a:solidFill>
              </a:rPr>
              <a:t>、</a:t>
            </a:r>
            <a:r>
              <a:rPr kumimoji="0" lang="en-US" altLang="zh-TW" sz="3333" b="1" cap="all" dirty="0">
                <a:solidFill>
                  <a:srgbClr val="000000">
                    <a:lumMod val="65000"/>
                    <a:lumOff val="35000"/>
                  </a:srgbClr>
                </a:solidFill>
              </a:rPr>
              <a:t>0921-547119</a:t>
            </a:r>
          </a:p>
          <a:p>
            <a:pPr marL="365751" indent="-365751" defTabSz="1219170" fontAlgn="auto">
              <a:spcBef>
                <a:spcPts val="400"/>
              </a:spcBef>
              <a:spcAft>
                <a:spcPts val="400"/>
              </a:spcAft>
              <a:buClr>
                <a:srgbClr val="5BBAAA"/>
              </a:buClr>
              <a:buFont typeface="Wingdings" panose="05000000000000000000" pitchFamily="2" charset="2"/>
              <a:buChar char="Ø"/>
            </a:pPr>
            <a:r>
              <a:rPr kumimoji="0" lang="zh-TW" altLang="en-US" sz="3333" b="1" cap="all" dirty="0">
                <a:solidFill>
                  <a:srgbClr val="FF0000"/>
                </a:solidFill>
              </a:rPr>
              <a:t>本校性別事件諮詢（性平會）／專線：</a:t>
            </a:r>
            <a:r>
              <a:rPr kumimoji="0" lang="en-US" altLang="zh-TW" sz="3333" b="1" cap="all" dirty="0">
                <a:solidFill>
                  <a:srgbClr val="FF0000"/>
                </a:solidFill>
              </a:rPr>
              <a:t>08-7740192</a:t>
            </a:r>
          </a:p>
          <a:p>
            <a:pPr marL="365751" indent="-365751" defTabSz="1219170" fontAlgn="auto">
              <a:spcBef>
                <a:spcPts val="400"/>
              </a:spcBef>
              <a:spcAft>
                <a:spcPts val="400"/>
              </a:spcAft>
              <a:buClr>
                <a:srgbClr val="5BBAAA"/>
              </a:buClr>
              <a:buFont typeface="Wingdings" panose="05000000000000000000" pitchFamily="2" charset="2"/>
              <a:buChar char="Ø"/>
            </a:pPr>
            <a:r>
              <a:rPr kumimoji="0" lang="zh-TW" altLang="en-US" sz="3333" b="1" cap="all" dirty="0">
                <a:solidFill>
                  <a:srgbClr val="000000">
                    <a:lumMod val="65000"/>
                    <a:lumOff val="35000"/>
                  </a:srgbClr>
                </a:solidFill>
              </a:rPr>
              <a:t>保護專線／撥號 </a:t>
            </a:r>
            <a:r>
              <a:rPr kumimoji="0" lang="en-US" altLang="zh-TW" sz="3333" b="1" cap="all" dirty="0">
                <a:solidFill>
                  <a:srgbClr val="000000">
                    <a:lumMod val="65000"/>
                    <a:lumOff val="35000"/>
                  </a:srgbClr>
                </a:solidFill>
              </a:rPr>
              <a:t>113</a:t>
            </a:r>
            <a:r>
              <a:rPr kumimoji="0" lang="zh-TW" altLang="en-US" sz="3333" b="1" cap="all" dirty="0">
                <a:solidFill>
                  <a:srgbClr val="000000">
                    <a:lumMod val="65000"/>
                    <a:lumOff val="35000"/>
                  </a:srgbClr>
                </a:solidFill>
              </a:rPr>
              <a:t>　（</a:t>
            </a:r>
            <a:r>
              <a:rPr kumimoji="0" lang="en-US" altLang="zh-TW" sz="3333" b="1" cap="all" dirty="0">
                <a:solidFill>
                  <a:srgbClr val="000000">
                    <a:lumMod val="65000"/>
                    <a:lumOff val="35000"/>
                  </a:srgbClr>
                </a:solidFill>
              </a:rPr>
              <a:t>24</a:t>
            </a:r>
            <a:r>
              <a:rPr kumimoji="0" lang="zh-TW" altLang="en-US" sz="3333" b="1" cap="all" dirty="0">
                <a:solidFill>
                  <a:srgbClr val="000000">
                    <a:lumMod val="65000"/>
                    <a:lumOff val="35000"/>
                  </a:srgbClr>
                </a:solidFill>
              </a:rPr>
              <a:t>小時）</a:t>
            </a:r>
            <a:endParaRPr kumimoji="0" lang="en-US" altLang="zh-TW" sz="3333" b="1" cap="all" dirty="0">
              <a:solidFill>
                <a:srgbClr val="000000">
                  <a:lumMod val="65000"/>
                  <a:lumOff val="35000"/>
                </a:srgbClr>
              </a:solidFill>
            </a:endParaRPr>
          </a:p>
          <a:p>
            <a:pPr marL="365751" indent="-365751" defTabSz="1219170" fontAlgn="auto">
              <a:spcBef>
                <a:spcPts val="400"/>
              </a:spcBef>
              <a:spcAft>
                <a:spcPts val="400"/>
              </a:spcAft>
              <a:buClr>
                <a:srgbClr val="5BBAAA"/>
              </a:buClr>
              <a:buFont typeface="Wingdings" panose="05000000000000000000" pitchFamily="2" charset="2"/>
              <a:buChar char="Ø"/>
            </a:pPr>
            <a:r>
              <a:rPr kumimoji="0" lang="zh-TW" altLang="en-US" sz="3333" b="1" cap="all" dirty="0">
                <a:solidFill>
                  <a:srgbClr val="000000">
                    <a:lumMod val="65000"/>
                    <a:lumOff val="35000"/>
                  </a:srgbClr>
                </a:solidFill>
              </a:rPr>
              <a:t>男性關懷專線／撥號 </a:t>
            </a:r>
            <a:r>
              <a:rPr kumimoji="0" lang="en-US" altLang="zh-TW" sz="3333" b="1" cap="all" dirty="0">
                <a:solidFill>
                  <a:srgbClr val="000000">
                    <a:lumMod val="65000"/>
                    <a:lumOff val="35000"/>
                  </a:srgbClr>
                </a:solidFill>
              </a:rPr>
              <a:t>0800-013-999  </a:t>
            </a:r>
            <a:r>
              <a:rPr kumimoji="0" lang="zh-TW" altLang="en-US" sz="3333" b="1" cap="all" dirty="0">
                <a:solidFill>
                  <a:srgbClr val="000000">
                    <a:lumMod val="65000"/>
                    <a:lumOff val="35000"/>
                  </a:srgbClr>
                </a:solidFill>
              </a:rPr>
              <a:t>（每日</a:t>
            </a:r>
            <a:r>
              <a:rPr kumimoji="0" lang="en-US" altLang="zh-TW" sz="3333" b="1" cap="all" dirty="0">
                <a:solidFill>
                  <a:srgbClr val="000000">
                    <a:lumMod val="65000"/>
                    <a:lumOff val="35000"/>
                  </a:srgbClr>
                </a:solidFill>
              </a:rPr>
              <a:t>9-23</a:t>
            </a:r>
            <a:r>
              <a:rPr kumimoji="0" lang="zh-TW" altLang="en-US" sz="3333" b="1" cap="all" dirty="0">
                <a:solidFill>
                  <a:srgbClr val="000000">
                    <a:lumMod val="65000"/>
                    <a:lumOff val="35000"/>
                  </a:srgbClr>
                </a:solidFill>
              </a:rPr>
              <a:t>點）</a:t>
            </a:r>
          </a:p>
        </p:txBody>
      </p:sp>
    </p:spTree>
    <p:extLst>
      <p:ext uri="{BB962C8B-B14F-4D97-AF65-F5344CB8AC3E}">
        <p14:creationId xmlns:p14="http://schemas.microsoft.com/office/powerpoint/2010/main" val="1430864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1">
            <a:extLst>
              <a:ext uri="{FF2B5EF4-FFF2-40B4-BE49-F238E27FC236}">
                <a16:creationId xmlns:a16="http://schemas.microsoft.com/office/drawing/2014/main" id="{463E18E9-C9D3-4F78-80E0-5A923939FF0E}"/>
              </a:ext>
            </a:extLst>
          </p:cNvPr>
          <p:cNvSpPr txBox="1">
            <a:spLocks/>
          </p:cNvSpPr>
          <p:nvPr/>
        </p:nvSpPr>
        <p:spPr bwMode="auto">
          <a:xfrm>
            <a:off x="2207568" y="2204864"/>
            <a:ext cx="8136904" cy="2736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9pPr>
          </a:lstStyle>
          <a:p>
            <a:pPr lvl="0"/>
            <a:r>
              <a:rPr lang="zh-TW" altLang="en-US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</a:rPr>
              <a:t>任何人都不應該因為</a:t>
            </a:r>
            <a:r>
              <a:rPr lang="zh-TW" altLang="en-US" sz="4600" u="sng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</a:rPr>
              <a:t>性別的因素</a:t>
            </a:r>
            <a:r>
              <a:rPr lang="zh-TW" altLang="en-US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</a:rPr>
              <a:t>而受到任何不正當之對待。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666619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955540" y="3032955"/>
            <a:ext cx="8280920" cy="792089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zh-TW" altLang="en-US" b="1" dirty="0"/>
              <a:t>關心自己</a:t>
            </a:r>
          </a:p>
        </p:txBody>
      </p:sp>
    </p:spTree>
    <p:extLst>
      <p:ext uri="{BB962C8B-B14F-4D97-AF65-F5344CB8AC3E}">
        <p14:creationId xmlns:p14="http://schemas.microsoft.com/office/powerpoint/2010/main" val="2058020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47C3DD3-BC46-4B3E-9862-AC04125B6F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9117" y="393842"/>
            <a:ext cx="9433048" cy="854968"/>
          </a:xfrm>
        </p:spPr>
        <p:txBody>
          <a:bodyPr/>
          <a:lstStyle/>
          <a:p>
            <a:r>
              <a:rPr lang="zh-TW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當身心出現不適的症狀</a:t>
            </a:r>
            <a:r>
              <a:rPr lang="en-US" altLang="zh-TW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...</a:t>
            </a:r>
            <a:endParaRPr lang="zh-TW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8B80F906-CC0A-4525-A613-4CAD2B2488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62EB00F-B1B7-41A1-A328-BD2A9D5DFF92}" type="slidenum">
              <a:rPr lang="zh-TW" altLang="en-US" smtClean="0"/>
              <a:pPr>
                <a:defRPr/>
              </a:pPr>
              <a:t>15</a:t>
            </a:fld>
            <a:endParaRPr lang="en-US" altLang="zh-TW"/>
          </a:p>
        </p:txBody>
      </p:sp>
      <p:grpSp>
        <p:nvGrpSpPr>
          <p:cNvPr id="5" name="组合 3">
            <a:extLst>
              <a:ext uri="{FF2B5EF4-FFF2-40B4-BE49-F238E27FC236}">
                <a16:creationId xmlns:a16="http://schemas.microsoft.com/office/drawing/2014/main" id="{9E135E35-C555-4C01-AB93-6B2814AD634A}"/>
              </a:ext>
            </a:extLst>
          </p:cNvPr>
          <p:cNvGrpSpPr/>
          <p:nvPr/>
        </p:nvGrpSpPr>
        <p:grpSpPr>
          <a:xfrm>
            <a:off x="2412037" y="1521247"/>
            <a:ext cx="1188000" cy="1188000"/>
            <a:chOff x="4359833" y="2713220"/>
            <a:chExt cx="1188000" cy="1188000"/>
          </a:xfrm>
          <a:solidFill>
            <a:schemeClr val="accent3">
              <a:lumMod val="60000"/>
              <a:lumOff val="40000"/>
            </a:schemeClr>
          </a:solidFill>
        </p:grpSpPr>
        <p:sp>
          <p:nvSpPr>
            <p:cNvPr id="6" name="椭圆 12">
              <a:extLst>
                <a:ext uri="{FF2B5EF4-FFF2-40B4-BE49-F238E27FC236}">
                  <a16:creationId xmlns:a16="http://schemas.microsoft.com/office/drawing/2014/main" id="{63A59A86-6DC9-4DF0-8E26-B29DBD150613}"/>
                </a:ext>
              </a:extLst>
            </p:cNvPr>
            <p:cNvSpPr/>
            <p:nvPr/>
          </p:nvSpPr>
          <p:spPr>
            <a:xfrm>
              <a:off x="4359833" y="2713220"/>
              <a:ext cx="1188000" cy="1188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>
                <a:solidFill>
                  <a:prstClr val="white"/>
                </a:solidFill>
              </a:endParaRPr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1D36C644-5ED9-4BF4-AB65-06478E597CDA}"/>
                </a:ext>
              </a:extLst>
            </p:cNvPr>
            <p:cNvSpPr/>
            <p:nvPr/>
          </p:nvSpPr>
          <p:spPr>
            <a:xfrm>
              <a:off x="4569663" y="3106308"/>
              <a:ext cx="858959" cy="492443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TW" altLang="en-US" sz="2600" dirty="0">
                  <a:solidFill>
                    <a:prstClr val="white"/>
                  </a:solidFill>
                  <a:latin typeface="Haettenschweiler" panose="020B0706040902060204" pitchFamily="34" charset="0"/>
                  <a:ea typeface="微软雅黑" panose="020B0503020204020204" pitchFamily="34" charset="-122"/>
                </a:rPr>
                <a:t>頭痛</a:t>
              </a:r>
              <a:endParaRPr lang="zh-CN" altLang="en-US" sz="2600" dirty="0">
                <a:solidFill>
                  <a:prstClr val="white"/>
                </a:solidFill>
                <a:latin typeface="Haettenschweiler" panose="020B070604090206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" name="组合 3">
            <a:extLst>
              <a:ext uri="{FF2B5EF4-FFF2-40B4-BE49-F238E27FC236}">
                <a16:creationId xmlns:a16="http://schemas.microsoft.com/office/drawing/2014/main" id="{5A8ABE88-5AD1-40D4-B127-E5C39B5ADDF7}"/>
              </a:ext>
            </a:extLst>
          </p:cNvPr>
          <p:cNvGrpSpPr/>
          <p:nvPr/>
        </p:nvGrpSpPr>
        <p:grpSpPr>
          <a:xfrm>
            <a:off x="902800" y="1995488"/>
            <a:ext cx="1332000" cy="1332000"/>
            <a:chOff x="4359833" y="2713220"/>
            <a:chExt cx="1278621" cy="1278621"/>
          </a:xfrm>
          <a:solidFill>
            <a:schemeClr val="accent4">
              <a:lumMod val="60000"/>
              <a:lumOff val="40000"/>
            </a:schemeClr>
          </a:solidFill>
        </p:grpSpPr>
        <p:sp>
          <p:nvSpPr>
            <p:cNvPr id="9" name="椭圆 12">
              <a:extLst>
                <a:ext uri="{FF2B5EF4-FFF2-40B4-BE49-F238E27FC236}">
                  <a16:creationId xmlns:a16="http://schemas.microsoft.com/office/drawing/2014/main" id="{63826268-6531-4797-A986-AFADA1D16FD8}"/>
                </a:ext>
              </a:extLst>
            </p:cNvPr>
            <p:cNvSpPr/>
            <p:nvPr/>
          </p:nvSpPr>
          <p:spPr>
            <a:xfrm>
              <a:off x="4359833" y="2713220"/>
              <a:ext cx="1278621" cy="127862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>
                <a:solidFill>
                  <a:prstClr val="white"/>
                </a:solidFill>
              </a:endParaRPr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754229D1-6197-426A-B83E-C1FDEF9EC622}"/>
                </a:ext>
              </a:extLst>
            </p:cNvPr>
            <p:cNvSpPr/>
            <p:nvPr/>
          </p:nvSpPr>
          <p:spPr>
            <a:xfrm>
              <a:off x="4569663" y="3106308"/>
              <a:ext cx="858959" cy="492443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TW" altLang="en-US" sz="2600" dirty="0">
                  <a:solidFill>
                    <a:prstClr val="white"/>
                  </a:solidFill>
                  <a:latin typeface="Haettenschweiler" panose="020B0706040902060204" pitchFamily="34" charset="0"/>
                  <a:ea typeface="微软雅黑" panose="020B0503020204020204" pitchFamily="34" charset="-122"/>
                </a:rPr>
                <a:t>焦慮</a:t>
              </a:r>
              <a:endParaRPr lang="zh-CN" altLang="en-US" sz="2600" dirty="0">
                <a:solidFill>
                  <a:prstClr val="white"/>
                </a:solidFill>
                <a:latin typeface="Haettenschweiler" panose="020B070604090206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1" name="组合 3">
            <a:extLst>
              <a:ext uri="{FF2B5EF4-FFF2-40B4-BE49-F238E27FC236}">
                <a16:creationId xmlns:a16="http://schemas.microsoft.com/office/drawing/2014/main" id="{4A98BD98-C7C1-45B1-A115-14903AEDA89C}"/>
              </a:ext>
            </a:extLst>
          </p:cNvPr>
          <p:cNvGrpSpPr/>
          <p:nvPr/>
        </p:nvGrpSpPr>
        <p:grpSpPr>
          <a:xfrm>
            <a:off x="3967834" y="4632355"/>
            <a:ext cx="1278621" cy="1278621"/>
            <a:chOff x="4359833" y="2713220"/>
            <a:chExt cx="1278621" cy="1278621"/>
          </a:xfrm>
          <a:solidFill>
            <a:schemeClr val="bg2">
              <a:lumMod val="50000"/>
            </a:schemeClr>
          </a:solidFill>
        </p:grpSpPr>
        <p:sp>
          <p:nvSpPr>
            <p:cNvPr id="12" name="椭圆 12">
              <a:extLst>
                <a:ext uri="{FF2B5EF4-FFF2-40B4-BE49-F238E27FC236}">
                  <a16:creationId xmlns:a16="http://schemas.microsoft.com/office/drawing/2014/main" id="{90020690-585C-45D8-9DEF-CFADBAE7508C}"/>
                </a:ext>
              </a:extLst>
            </p:cNvPr>
            <p:cNvSpPr/>
            <p:nvPr/>
          </p:nvSpPr>
          <p:spPr>
            <a:xfrm>
              <a:off x="4359833" y="2713220"/>
              <a:ext cx="1278621" cy="127862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>
                <a:solidFill>
                  <a:prstClr val="white"/>
                </a:solidFill>
              </a:endParaRPr>
            </a:p>
          </p:txBody>
        </p: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1AC38D24-99E0-466F-8289-EC0E8222E5F0}"/>
                </a:ext>
              </a:extLst>
            </p:cNvPr>
            <p:cNvSpPr/>
            <p:nvPr/>
          </p:nvSpPr>
          <p:spPr>
            <a:xfrm>
              <a:off x="4569663" y="3106308"/>
              <a:ext cx="858959" cy="707886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TW" altLang="en-US" sz="2000" dirty="0">
                  <a:solidFill>
                    <a:prstClr val="white"/>
                  </a:solidFill>
                  <a:latin typeface="Haettenschweiler" panose="020B0706040902060204" pitchFamily="34" charset="0"/>
                  <a:ea typeface="微软雅黑" panose="020B0503020204020204" pitchFamily="34" charset="-122"/>
                </a:rPr>
                <a:t>身體痠痛</a:t>
              </a:r>
              <a:endParaRPr lang="zh-CN" altLang="en-US" sz="2000" dirty="0">
                <a:solidFill>
                  <a:prstClr val="white"/>
                </a:solidFill>
                <a:latin typeface="Haettenschweiler" panose="020B070604090206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" name="组合 3">
            <a:extLst>
              <a:ext uri="{FF2B5EF4-FFF2-40B4-BE49-F238E27FC236}">
                <a16:creationId xmlns:a16="http://schemas.microsoft.com/office/drawing/2014/main" id="{13295C81-0AB4-44D1-A494-87DDA3DE0ED3}"/>
              </a:ext>
            </a:extLst>
          </p:cNvPr>
          <p:cNvGrpSpPr/>
          <p:nvPr/>
        </p:nvGrpSpPr>
        <p:grpSpPr>
          <a:xfrm>
            <a:off x="2322703" y="5209715"/>
            <a:ext cx="1116000" cy="1116000"/>
            <a:chOff x="4453900" y="2904819"/>
            <a:chExt cx="1116000" cy="1116000"/>
          </a:xfrm>
          <a:solidFill>
            <a:schemeClr val="accent6">
              <a:lumMod val="60000"/>
              <a:lumOff val="40000"/>
            </a:schemeClr>
          </a:solidFill>
        </p:grpSpPr>
        <p:sp>
          <p:nvSpPr>
            <p:cNvPr id="15" name="椭圆 12">
              <a:extLst>
                <a:ext uri="{FF2B5EF4-FFF2-40B4-BE49-F238E27FC236}">
                  <a16:creationId xmlns:a16="http://schemas.microsoft.com/office/drawing/2014/main" id="{D689D106-CB09-48F1-916C-2A77EF5BAE41}"/>
                </a:ext>
              </a:extLst>
            </p:cNvPr>
            <p:cNvSpPr/>
            <p:nvPr/>
          </p:nvSpPr>
          <p:spPr>
            <a:xfrm>
              <a:off x="4453900" y="2904819"/>
              <a:ext cx="1116000" cy="1116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>
                <a:solidFill>
                  <a:prstClr val="white"/>
                </a:solidFill>
              </a:endParaRPr>
            </a:p>
          </p:txBody>
        </p: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25935050-ADE3-40E3-9290-4CF75311972B}"/>
                </a:ext>
              </a:extLst>
            </p:cNvPr>
            <p:cNvSpPr/>
            <p:nvPr/>
          </p:nvSpPr>
          <p:spPr>
            <a:xfrm>
              <a:off x="4569663" y="3106308"/>
              <a:ext cx="858959" cy="707886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TW" altLang="en-US" sz="2000" dirty="0">
                  <a:solidFill>
                    <a:prstClr val="white"/>
                  </a:solidFill>
                  <a:latin typeface="Haettenschweiler" panose="020B0706040902060204" pitchFamily="34" charset="0"/>
                  <a:ea typeface="微软雅黑" panose="020B0503020204020204" pitchFamily="34" charset="-122"/>
                </a:rPr>
                <a:t>食慾不振</a:t>
              </a:r>
              <a:endParaRPr lang="zh-CN" altLang="en-US" sz="2000" dirty="0">
                <a:solidFill>
                  <a:prstClr val="white"/>
                </a:solidFill>
                <a:latin typeface="Haettenschweiler" panose="020B070604090206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7" name="组合 3">
            <a:extLst>
              <a:ext uri="{FF2B5EF4-FFF2-40B4-BE49-F238E27FC236}">
                <a16:creationId xmlns:a16="http://schemas.microsoft.com/office/drawing/2014/main" id="{79A17DC1-05A6-4B0B-B35B-BA1670F8DA87}"/>
              </a:ext>
            </a:extLst>
          </p:cNvPr>
          <p:cNvGrpSpPr/>
          <p:nvPr/>
        </p:nvGrpSpPr>
        <p:grpSpPr>
          <a:xfrm>
            <a:off x="9113955" y="2396839"/>
            <a:ext cx="1080000" cy="1080000"/>
            <a:chOff x="4359833" y="2713220"/>
            <a:chExt cx="1278621" cy="1278621"/>
          </a:xfrm>
          <a:solidFill>
            <a:schemeClr val="accent5">
              <a:lumMod val="60000"/>
              <a:lumOff val="40000"/>
            </a:schemeClr>
          </a:solidFill>
        </p:grpSpPr>
        <p:sp>
          <p:nvSpPr>
            <p:cNvPr id="18" name="椭圆 12">
              <a:extLst>
                <a:ext uri="{FF2B5EF4-FFF2-40B4-BE49-F238E27FC236}">
                  <a16:creationId xmlns:a16="http://schemas.microsoft.com/office/drawing/2014/main" id="{208B8F11-E961-4BD5-BC80-DCB735514A8F}"/>
                </a:ext>
              </a:extLst>
            </p:cNvPr>
            <p:cNvSpPr/>
            <p:nvPr/>
          </p:nvSpPr>
          <p:spPr>
            <a:xfrm>
              <a:off x="4359833" y="2713220"/>
              <a:ext cx="1278621" cy="127862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>
                <a:solidFill>
                  <a:prstClr val="white"/>
                </a:solidFill>
              </a:endParaRPr>
            </a:p>
          </p:txBody>
        </p:sp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5F2E2E1A-EC0B-45BF-8B16-09562D86DEA3}"/>
                </a:ext>
              </a:extLst>
            </p:cNvPr>
            <p:cNvSpPr/>
            <p:nvPr/>
          </p:nvSpPr>
          <p:spPr>
            <a:xfrm>
              <a:off x="4569663" y="3106308"/>
              <a:ext cx="858959" cy="707886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TW" altLang="en-US" sz="2000" dirty="0">
                  <a:solidFill>
                    <a:prstClr val="white"/>
                  </a:solidFill>
                  <a:latin typeface="Haettenschweiler" panose="020B0706040902060204" pitchFamily="34" charset="0"/>
                  <a:ea typeface="微软雅黑" panose="020B0503020204020204" pitchFamily="34" charset="-122"/>
                </a:rPr>
                <a:t>拉肚子</a:t>
              </a:r>
              <a:endParaRPr lang="zh-CN" altLang="en-US" sz="2000" dirty="0">
                <a:solidFill>
                  <a:prstClr val="white"/>
                </a:solidFill>
                <a:latin typeface="Haettenschweiler" panose="020B070604090206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0" name="组合 3">
            <a:extLst>
              <a:ext uri="{FF2B5EF4-FFF2-40B4-BE49-F238E27FC236}">
                <a16:creationId xmlns:a16="http://schemas.microsoft.com/office/drawing/2014/main" id="{F6B71014-FEA4-4F83-8648-7D2167A6EEA2}"/>
              </a:ext>
            </a:extLst>
          </p:cNvPr>
          <p:cNvGrpSpPr/>
          <p:nvPr/>
        </p:nvGrpSpPr>
        <p:grpSpPr>
          <a:xfrm>
            <a:off x="9479810" y="4807480"/>
            <a:ext cx="1440000" cy="1440000"/>
            <a:chOff x="4359833" y="2713220"/>
            <a:chExt cx="1278621" cy="1278621"/>
          </a:xfrm>
          <a:solidFill>
            <a:srgbClr val="DD4E43"/>
          </a:solidFill>
        </p:grpSpPr>
        <p:sp>
          <p:nvSpPr>
            <p:cNvPr id="21" name="椭圆 12">
              <a:extLst>
                <a:ext uri="{FF2B5EF4-FFF2-40B4-BE49-F238E27FC236}">
                  <a16:creationId xmlns:a16="http://schemas.microsoft.com/office/drawing/2014/main" id="{1EB60094-2B4D-4F8C-975A-67C3431B2F3F}"/>
                </a:ext>
              </a:extLst>
            </p:cNvPr>
            <p:cNvSpPr/>
            <p:nvPr/>
          </p:nvSpPr>
          <p:spPr>
            <a:xfrm>
              <a:off x="4359833" y="2713220"/>
              <a:ext cx="1278621" cy="127862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>
                <a:solidFill>
                  <a:prstClr val="white"/>
                </a:solidFill>
              </a:endParaRPr>
            </a:p>
          </p:txBody>
        </p:sp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DD6D22C3-144D-4B4E-9EC6-ACC879F0D91B}"/>
                </a:ext>
              </a:extLst>
            </p:cNvPr>
            <p:cNvSpPr/>
            <p:nvPr/>
          </p:nvSpPr>
          <p:spPr>
            <a:xfrm>
              <a:off x="4569663" y="3106308"/>
              <a:ext cx="858959" cy="492443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TW" altLang="en-US" sz="2600" dirty="0">
                  <a:solidFill>
                    <a:prstClr val="white"/>
                  </a:solidFill>
                  <a:latin typeface="Haettenschweiler" panose="020B0706040902060204" pitchFamily="34" charset="0"/>
                  <a:ea typeface="微软雅黑" panose="020B0503020204020204" pitchFamily="34" charset="-122"/>
                </a:rPr>
                <a:t>失眠</a:t>
              </a:r>
              <a:endParaRPr lang="zh-CN" altLang="en-US" sz="2600" dirty="0">
                <a:solidFill>
                  <a:prstClr val="white"/>
                </a:solidFill>
                <a:latin typeface="Haettenschweiler" panose="020B070604090206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3" name="组合 3">
            <a:extLst>
              <a:ext uri="{FF2B5EF4-FFF2-40B4-BE49-F238E27FC236}">
                <a16:creationId xmlns:a16="http://schemas.microsoft.com/office/drawing/2014/main" id="{6C637B68-B2A7-4927-91AC-288484150241}"/>
              </a:ext>
            </a:extLst>
          </p:cNvPr>
          <p:cNvGrpSpPr/>
          <p:nvPr/>
        </p:nvGrpSpPr>
        <p:grpSpPr>
          <a:xfrm>
            <a:off x="8187055" y="3650599"/>
            <a:ext cx="1260000" cy="1260000"/>
            <a:chOff x="4359833" y="2713220"/>
            <a:chExt cx="1278621" cy="1278621"/>
          </a:xfrm>
          <a:solidFill>
            <a:schemeClr val="accent2">
              <a:lumMod val="60000"/>
              <a:lumOff val="40000"/>
            </a:schemeClr>
          </a:solidFill>
        </p:grpSpPr>
        <p:sp>
          <p:nvSpPr>
            <p:cNvPr id="24" name="椭圆 12">
              <a:extLst>
                <a:ext uri="{FF2B5EF4-FFF2-40B4-BE49-F238E27FC236}">
                  <a16:creationId xmlns:a16="http://schemas.microsoft.com/office/drawing/2014/main" id="{FB05FABA-7DBD-431F-A2D4-8BB012F245AD}"/>
                </a:ext>
              </a:extLst>
            </p:cNvPr>
            <p:cNvSpPr/>
            <p:nvPr/>
          </p:nvSpPr>
          <p:spPr>
            <a:xfrm>
              <a:off x="4359833" y="2713220"/>
              <a:ext cx="1278621" cy="127862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>
                <a:solidFill>
                  <a:prstClr val="white"/>
                </a:solidFill>
              </a:endParaRPr>
            </a:p>
          </p:txBody>
        </p:sp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8A34AFA5-1E67-4E0D-B758-86B7216B6AA3}"/>
                </a:ext>
              </a:extLst>
            </p:cNvPr>
            <p:cNvSpPr/>
            <p:nvPr/>
          </p:nvSpPr>
          <p:spPr>
            <a:xfrm>
              <a:off x="4569663" y="3106308"/>
              <a:ext cx="858959" cy="492443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TW" altLang="en-US" sz="2600" dirty="0">
                  <a:solidFill>
                    <a:prstClr val="white"/>
                  </a:solidFill>
                  <a:latin typeface="Haettenschweiler" panose="020B0706040902060204" pitchFamily="34" charset="0"/>
                  <a:ea typeface="微软雅黑" panose="020B0503020204020204" pitchFamily="34" charset="-122"/>
                </a:rPr>
                <a:t>想吐</a:t>
              </a:r>
              <a:endParaRPr lang="zh-CN" altLang="en-US" sz="2600" dirty="0">
                <a:solidFill>
                  <a:prstClr val="white"/>
                </a:solidFill>
                <a:latin typeface="Haettenschweiler" panose="020B070604090206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6" name="组合 3">
            <a:extLst>
              <a:ext uri="{FF2B5EF4-FFF2-40B4-BE49-F238E27FC236}">
                <a16:creationId xmlns:a16="http://schemas.microsoft.com/office/drawing/2014/main" id="{73AFE1A6-E004-43BB-B77E-44054E4A0D69}"/>
              </a:ext>
            </a:extLst>
          </p:cNvPr>
          <p:cNvGrpSpPr/>
          <p:nvPr/>
        </p:nvGrpSpPr>
        <p:grpSpPr>
          <a:xfrm>
            <a:off x="10300324" y="3353734"/>
            <a:ext cx="1260000" cy="1260000"/>
            <a:chOff x="4359833" y="2713220"/>
            <a:chExt cx="1278621" cy="1278621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27" name="椭圆 12">
              <a:extLst>
                <a:ext uri="{FF2B5EF4-FFF2-40B4-BE49-F238E27FC236}">
                  <a16:creationId xmlns:a16="http://schemas.microsoft.com/office/drawing/2014/main" id="{00A4B439-693D-46AF-B7E2-B33C4AB9FA59}"/>
                </a:ext>
              </a:extLst>
            </p:cNvPr>
            <p:cNvSpPr/>
            <p:nvPr/>
          </p:nvSpPr>
          <p:spPr>
            <a:xfrm>
              <a:off x="4359833" y="2713220"/>
              <a:ext cx="1278621" cy="127862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>
                <a:solidFill>
                  <a:prstClr val="white"/>
                </a:solidFill>
              </a:endParaRPr>
            </a:p>
          </p:txBody>
        </p:sp>
        <p:sp>
          <p:nvSpPr>
            <p:cNvPr id="28" name="矩形 27">
              <a:extLst>
                <a:ext uri="{FF2B5EF4-FFF2-40B4-BE49-F238E27FC236}">
                  <a16:creationId xmlns:a16="http://schemas.microsoft.com/office/drawing/2014/main" id="{F3FA0400-6D08-4D83-8B15-B5BE68EBA189}"/>
                </a:ext>
              </a:extLst>
            </p:cNvPr>
            <p:cNvSpPr/>
            <p:nvPr/>
          </p:nvSpPr>
          <p:spPr>
            <a:xfrm>
              <a:off x="4569663" y="3106308"/>
              <a:ext cx="858959" cy="492443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TW" altLang="en-US" sz="2600" dirty="0">
                  <a:solidFill>
                    <a:prstClr val="white"/>
                  </a:solidFill>
                  <a:latin typeface="Haettenschweiler" panose="020B0706040902060204" pitchFamily="34" charset="0"/>
                  <a:ea typeface="微软雅黑" panose="020B0503020204020204" pitchFamily="34" charset="-122"/>
                </a:rPr>
                <a:t>便祕</a:t>
              </a:r>
              <a:endParaRPr lang="zh-CN" altLang="en-US" sz="2600" dirty="0">
                <a:solidFill>
                  <a:prstClr val="white"/>
                </a:solidFill>
                <a:latin typeface="Haettenschweiler" panose="020B070604090206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9" name="组合 3">
            <a:extLst>
              <a:ext uri="{FF2B5EF4-FFF2-40B4-BE49-F238E27FC236}">
                <a16:creationId xmlns:a16="http://schemas.microsoft.com/office/drawing/2014/main" id="{897544FC-BCFD-48D7-9E8E-0D2DAEF6F308}"/>
              </a:ext>
            </a:extLst>
          </p:cNvPr>
          <p:cNvGrpSpPr/>
          <p:nvPr/>
        </p:nvGrpSpPr>
        <p:grpSpPr>
          <a:xfrm>
            <a:off x="3162903" y="3116529"/>
            <a:ext cx="1278621" cy="1278621"/>
            <a:chOff x="4359833" y="2713220"/>
            <a:chExt cx="1278621" cy="1278621"/>
          </a:xfrm>
          <a:solidFill>
            <a:srgbClr val="DD4E43"/>
          </a:solidFill>
        </p:grpSpPr>
        <p:sp>
          <p:nvSpPr>
            <p:cNvPr id="30" name="椭圆 12">
              <a:extLst>
                <a:ext uri="{FF2B5EF4-FFF2-40B4-BE49-F238E27FC236}">
                  <a16:creationId xmlns:a16="http://schemas.microsoft.com/office/drawing/2014/main" id="{5EE94F39-0AA5-4DF4-94EA-427D89002BD9}"/>
                </a:ext>
              </a:extLst>
            </p:cNvPr>
            <p:cNvSpPr/>
            <p:nvPr/>
          </p:nvSpPr>
          <p:spPr>
            <a:xfrm>
              <a:off x="4359833" y="2713220"/>
              <a:ext cx="1278621" cy="127862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>
                <a:solidFill>
                  <a:prstClr val="white"/>
                </a:solidFill>
              </a:endParaRPr>
            </a:p>
          </p:txBody>
        </p:sp>
        <p:sp>
          <p:nvSpPr>
            <p:cNvPr id="31" name="矩形 30">
              <a:extLst>
                <a:ext uri="{FF2B5EF4-FFF2-40B4-BE49-F238E27FC236}">
                  <a16:creationId xmlns:a16="http://schemas.microsoft.com/office/drawing/2014/main" id="{8C3E9114-8A49-493E-93D2-DC7BC4096808}"/>
                </a:ext>
              </a:extLst>
            </p:cNvPr>
            <p:cNvSpPr/>
            <p:nvPr/>
          </p:nvSpPr>
          <p:spPr>
            <a:xfrm>
              <a:off x="4569663" y="3106308"/>
              <a:ext cx="858959" cy="492443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TW" altLang="en-US" sz="2600" dirty="0">
                  <a:solidFill>
                    <a:prstClr val="white"/>
                  </a:solidFill>
                  <a:latin typeface="Haettenschweiler" panose="020B0706040902060204" pitchFamily="34" charset="0"/>
                  <a:ea typeface="微软雅黑" panose="020B0503020204020204" pitchFamily="34" charset="-122"/>
                </a:rPr>
                <a:t>心悸</a:t>
              </a:r>
              <a:endParaRPr lang="zh-CN" altLang="en-US" sz="2600" dirty="0">
                <a:solidFill>
                  <a:prstClr val="white"/>
                </a:solidFill>
                <a:latin typeface="Haettenschweiler" panose="020B070604090206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2" name="组合 3">
            <a:extLst>
              <a:ext uri="{FF2B5EF4-FFF2-40B4-BE49-F238E27FC236}">
                <a16:creationId xmlns:a16="http://schemas.microsoft.com/office/drawing/2014/main" id="{EB5C429C-71B1-486B-9133-52DBEEADBC69}"/>
              </a:ext>
            </a:extLst>
          </p:cNvPr>
          <p:cNvGrpSpPr/>
          <p:nvPr/>
        </p:nvGrpSpPr>
        <p:grpSpPr>
          <a:xfrm>
            <a:off x="7834593" y="1367412"/>
            <a:ext cx="1278621" cy="1278621"/>
            <a:chOff x="4359833" y="2713220"/>
            <a:chExt cx="1278621" cy="1278621"/>
          </a:xfrm>
          <a:solidFill>
            <a:schemeClr val="accent6">
              <a:lumMod val="60000"/>
              <a:lumOff val="40000"/>
            </a:schemeClr>
          </a:solidFill>
        </p:grpSpPr>
        <p:sp>
          <p:nvSpPr>
            <p:cNvPr id="33" name="椭圆 12">
              <a:extLst>
                <a:ext uri="{FF2B5EF4-FFF2-40B4-BE49-F238E27FC236}">
                  <a16:creationId xmlns:a16="http://schemas.microsoft.com/office/drawing/2014/main" id="{4C13D1AE-1AB0-4C42-A34A-1DA2C752EA32}"/>
                </a:ext>
              </a:extLst>
            </p:cNvPr>
            <p:cNvSpPr/>
            <p:nvPr/>
          </p:nvSpPr>
          <p:spPr>
            <a:xfrm>
              <a:off x="4359833" y="2713220"/>
              <a:ext cx="1278621" cy="127862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>
                <a:solidFill>
                  <a:prstClr val="white"/>
                </a:solidFill>
              </a:endParaRPr>
            </a:p>
          </p:txBody>
        </p:sp>
        <p:sp>
          <p:nvSpPr>
            <p:cNvPr id="34" name="矩形 33">
              <a:extLst>
                <a:ext uri="{FF2B5EF4-FFF2-40B4-BE49-F238E27FC236}">
                  <a16:creationId xmlns:a16="http://schemas.microsoft.com/office/drawing/2014/main" id="{A87E32C8-3C55-4C01-96A3-4D6E915BBAF3}"/>
                </a:ext>
              </a:extLst>
            </p:cNvPr>
            <p:cNvSpPr/>
            <p:nvPr/>
          </p:nvSpPr>
          <p:spPr>
            <a:xfrm>
              <a:off x="4569663" y="3106308"/>
              <a:ext cx="858959" cy="492443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TW" altLang="en-US" sz="2600" dirty="0">
                  <a:solidFill>
                    <a:prstClr val="white"/>
                  </a:solidFill>
                  <a:latin typeface="Haettenschweiler" panose="020B0706040902060204" pitchFamily="34" charset="0"/>
                  <a:ea typeface="微软雅黑" panose="020B0503020204020204" pitchFamily="34" charset="-122"/>
                </a:rPr>
                <a:t>胃痛</a:t>
              </a:r>
              <a:endParaRPr lang="zh-CN" altLang="en-US" sz="2600" dirty="0">
                <a:solidFill>
                  <a:prstClr val="white"/>
                </a:solidFill>
                <a:latin typeface="Haettenschweiler" panose="020B070604090206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5" name="组合 3">
            <a:extLst>
              <a:ext uri="{FF2B5EF4-FFF2-40B4-BE49-F238E27FC236}">
                <a16:creationId xmlns:a16="http://schemas.microsoft.com/office/drawing/2014/main" id="{962EF5B7-6782-44A9-953F-269F3C4EAF43}"/>
              </a:ext>
            </a:extLst>
          </p:cNvPr>
          <p:cNvGrpSpPr/>
          <p:nvPr/>
        </p:nvGrpSpPr>
        <p:grpSpPr>
          <a:xfrm>
            <a:off x="7086675" y="5130841"/>
            <a:ext cx="1278621" cy="1278621"/>
            <a:chOff x="4359833" y="2713220"/>
            <a:chExt cx="1278621" cy="1278621"/>
          </a:xfrm>
          <a:solidFill>
            <a:schemeClr val="accent4">
              <a:lumMod val="60000"/>
              <a:lumOff val="40000"/>
            </a:schemeClr>
          </a:solidFill>
        </p:grpSpPr>
        <p:sp>
          <p:nvSpPr>
            <p:cNvPr id="36" name="椭圆 12">
              <a:extLst>
                <a:ext uri="{FF2B5EF4-FFF2-40B4-BE49-F238E27FC236}">
                  <a16:creationId xmlns:a16="http://schemas.microsoft.com/office/drawing/2014/main" id="{D0C848D0-2AB3-4E95-9629-D3B6DEC0F6FA}"/>
                </a:ext>
              </a:extLst>
            </p:cNvPr>
            <p:cNvSpPr/>
            <p:nvPr/>
          </p:nvSpPr>
          <p:spPr>
            <a:xfrm>
              <a:off x="4359833" y="2713220"/>
              <a:ext cx="1278621" cy="127862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>
                <a:solidFill>
                  <a:prstClr val="white"/>
                </a:solidFill>
              </a:endParaRPr>
            </a:p>
          </p:txBody>
        </p:sp>
        <p:sp>
          <p:nvSpPr>
            <p:cNvPr id="37" name="矩形 36">
              <a:extLst>
                <a:ext uri="{FF2B5EF4-FFF2-40B4-BE49-F238E27FC236}">
                  <a16:creationId xmlns:a16="http://schemas.microsoft.com/office/drawing/2014/main" id="{DF935CD6-5CD0-42AC-A0A4-AAC9049C046B}"/>
                </a:ext>
              </a:extLst>
            </p:cNvPr>
            <p:cNvSpPr/>
            <p:nvPr/>
          </p:nvSpPr>
          <p:spPr>
            <a:xfrm>
              <a:off x="4569663" y="3106308"/>
              <a:ext cx="858959" cy="707886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TW" altLang="en-US" sz="2000" dirty="0">
                  <a:solidFill>
                    <a:prstClr val="white"/>
                  </a:solidFill>
                  <a:latin typeface="Haettenschweiler" panose="020B0706040902060204" pitchFamily="34" charset="0"/>
                  <a:ea typeface="微软雅黑" panose="020B0503020204020204" pitchFamily="34" charset="-122"/>
                </a:rPr>
                <a:t>呼吸不順</a:t>
              </a:r>
              <a:endParaRPr lang="zh-CN" altLang="en-US" sz="2000" dirty="0">
                <a:solidFill>
                  <a:prstClr val="white"/>
                </a:solidFill>
                <a:latin typeface="Haettenschweiler" panose="020B070604090206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8" name="组合 3">
            <a:extLst>
              <a:ext uri="{FF2B5EF4-FFF2-40B4-BE49-F238E27FC236}">
                <a16:creationId xmlns:a16="http://schemas.microsoft.com/office/drawing/2014/main" id="{112F9922-8EA1-47F6-B6A3-FD81DB293A6B}"/>
              </a:ext>
            </a:extLst>
          </p:cNvPr>
          <p:cNvGrpSpPr/>
          <p:nvPr/>
        </p:nvGrpSpPr>
        <p:grpSpPr>
          <a:xfrm>
            <a:off x="1251743" y="3700068"/>
            <a:ext cx="1332000" cy="1332000"/>
            <a:chOff x="4359833" y="2713220"/>
            <a:chExt cx="1278621" cy="1278621"/>
          </a:xfrm>
          <a:solidFill>
            <a:schemeClr val="accent2">
              <a:lumMod val="60000"/>
              <a:lumOff val="40000"/>
            </a:schemeClr>
          </a:solidFill>
        </p:grpSpPr>
        <p:sp>
          <p:nvSpPr>
            <p:cNvPr id="39" name="椭圆 12">
              <a:extLst>
                <a:ext uri="{FF2B5EF4-FFF2-40B4-BE49-F238E27FC236}">
                  <a16:creationId xmlns:a16="http://schemas.microsoft.com/office/drawing/2014/main" id="{617EA5B9-D141-4D10-B9C3-4BC294F29F79}"/>
                </a:ext>
              </a:extLst>
            </p:cNvPr>
            <p:cNvSpPr/>
            <p:nvPr/>
          </p:nvSpPr>
          <p:spPr>
            <a:xfrm>
              <a:off x="4359833" y="2713220"/>
              <a:ext cx="1278621" cy="127862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>
                <a:solidFill>
                  <a:prstClr val="white"/>
                </a:solidFill>
              </a:endParaRPr>
            </a:p>
          </p:txBody>
        </p:sp>
        <p:sp>
          <p:nvSpPr>
            <p:cNvPr id="40" name="矩形 39">
              <a:extLst>
                <a:ext uri="{FF2B5EF4-FFF2-40B4-BE49-F238E27FC236}">
                  <a16:creationId xmlns:a16="http://schemas.microsoft.com/office/drawing/2014/main" id="{44A2DBC9-52F7-46B5-8A43-714E36316071}"/>
                </a:ext>
              </a:extLst>
            </p:cNvPr>
            <p:cNvSpPr/>
            <p:nvPr/>
          </p:nvSpPr>
          <p:spPr>
            <a:xfrm>
              <a:off x="4569663" y="3106308"/>
              <a:ext cx="858959" cy="492443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TW" altLang="en-US" sz="2600" dirty="0">
                  <a:solidFill>
                    <a:prstClr val="white"/>
                  </a:solidFill>
                  <a:latin typeface="Haettenschweiler" panose="020B0706040902060204" pitchFamily="34" charset="0"/>
                  <a:ea typeface="微软雅黑" panose="020B0503020204020204" pitchFamily="34" charset="-122"/>
                </a:rPr>
                <a:t>煩躁</a:t>
              </a:r>
              <a:endParaRPr lang="zh-CN" altLang="en-US" sz="2600" dirty="0">
                <a:solidFill>
                  <a:prstClr val="white"/>
                </a:solidFill>
                <a:latin typeface="Haettenschweiler" panose="020B070604090206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1" name="组合 3">
            <a:extLst>
              <a:ext uri="{FF2B5EF4-FFF2-40B4-BE49-F238E27FC236}">
                <a16:creationId xmlns:a16="http://schemas.microsoft.com/office/drawing/2014/main" id="{CC729711-6E88-4755-A3E5-CB09853D9D73}"/>
              </a:ext>
            </a:extLst>
          </p:cNvPr>
          <p:cNvGrpSpPr/>
          <p:nvPr/>
        </p:nvGrpSpPr>
        <p:grpSpPr>
          <a:xfrm>
            <a:off x="320869" y="5165466"/>
            <a:ext cx="1278621" cy="1278621"/>
            <a:chOff x="4359833" y="2713220"/>
            <a:chExt cx="1278621" cy="1278621"/>
          </a:xfrm>
          <a:solidFill>
            <a:schemeClr val="accent5">
              <a:lumMod val="60000"/>
              <a:lumOff val="40000"/>
            </a:schemeClr>
          </a:solidFill>
        </p:grpSpPr>
        <p:sp>
          <p:nvSpPr>
            <p:cNvPr id="42" name="椭圆 12">
              <a:extLst>
                <a:ext uri="{FF2B5EF4-FFF2-40B4-BE49-F238E27FC236}">
                  <a16:creationId xmlns:a16="http://schemas.microsoft.com/office/drawing/2014/main" id="{2606E46E-EB9B-443F-AB1D-4181A5BB0631}"/>
                </a:ext>
              </a:extLst>
            </p:cNvPr>
            <p:cNvSpPr/>
            <p:nvPr/>
          </p:nvSpPr>
          <p:spPr>
            <a:xfrm>
              <a:off x="4359833" y="2713220"/>
              <a:ext cx="1278621" cy="127862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>
                <a:solidFill>
                  <a:prstClr val="white"/>
                </a:solidFill>
              </a:endParaRPr>
            </a:p>
          </p:txBody>
        </p:sp>
        <p:sp>
          <p:nvSpPr>
            <p:cNvPr id="43" name="矩形 42">
              <a:extLst>
                <a:ext uri="{FF2B5EF4-FFF2-40B4-BE49-F238E27FC236}">
                  <a16:creationId xmlns:a16="http://schemas.microsoft.com/office/drawing/2014/main" id="{FA73A9E0-0A4A-4DAA-B9A7-CC5D43C8AB99}"/>
                </a:ext>
              </a:extLst>
            </p:cNvPr>
            <p:cNvSpPr/>
            <p:nvPr/>
          </p:nvSpPr>
          <p:spPr>
            <a:xfrm>
              <a:off x="4569663" y="3106308"/>
              <a:ext cx="858959" cy="707886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TW" altLang="en-US" sz="2000" dirty="0">
                  <a:solidFill>
                    <a:prstClr val="white"/>
                  </a:solidFill>
                  <a:latin typeface="Haettenschweiler" panose="020B0706040902060204" pitchFamily="34" charset="0"/>
                  <a:ea typeface="微软雅黑" panose="020B0503020204020204" pitchFamily="34" charset="-122"/>
                </a:rPr>
                <a:t>低落沮喪</a:t>
              </a:r>
              <a:endParaRPr lang="zh-CN" altLang="en-US" sz="2000" dirty="0">
                <a:solidFill>
                  <a:prstClr val="white"/>
                </a:solidFill>
                <a:latin typeface="Haettenschweiler" panose="020B070604090206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4" name="组合 3">
            <a:extLst>
              <a:ext uri="{FF2B5EF4-FFF2-40B4-BE49-F238E27FC236}">
                <a16:creationId xmlns:a16="http://schemas.microsoft.com/office/drawing/2014/main" id="{E84B0598-ED16-4C2E-8F47-94666AA9AC82}"/>
              </a:ext>
            </a:extLst>
          </p:cNvPr>
          <p:cNvGrpSpPr/>
          <p:nvPr/>
        </p:nvGrpSpPr>
        <p:grpSpPr>
          <a:xfrm>
            <a:off x="10268638" y="1362573"/>
            <a:ext cx="1278621" cy="1278621"/>
            <a:chOff x="4359833" y="2713220"/>
            <a:chExt cx="1278621" cy="1278621"/>
          </a:xfrm>
          <a:solidFill>
            <a:schemeClr val="bg2">
              <a:lumMod val="50000"/>
            </a:schemeClr>
          </a:solidFill>
        </p:grpSpPr>
        <p:sp>
          <p:nvSpPr>
            <p:cNvPr id="45" name="椭圆 12">
              <a:extLst>
                <a:ext uri="{FF2B5EF4-FFF2-40B4-BE49-F238E27FC236}">
                  <a16:creationId xmlns:a16="http://schemas.microsoft.com/office/drawing/2014/main" id="{CC99536F-6A51-4EEC-B0E1-2060140F6E60}"/>
                </a:ext>
              </a:extLst>
            </p:cNvPr>
            <p:cNvSpPr/>
            <p:nvPr/>
          </p:nvSpPr>
          <p:spPr>
            <a:xfrm>
              <a:off x="4359833" y="2713220"/>
              <a:ext cx="1278621" cy="127862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>
                <a:solidFill>
                  <a:prstClr val="white"/>
                </a:solidFill>
              </a:endParaRPr>
            </a:p>
          </p:txBody>
        </p:sp>
        <p:sp>
          <p:nvSpPr>
            <p:cNvPr id="46" name="矩形 45">
              <a:extLst>
                <a:ext uri="{FF2B5EF4-FFF2-40B4-BE49-F238E27FC236}">
                  <a16:creationId xmlns:a16="http://schemas.microsoft.com/office/drawing/2014/main" id="{1C1AE20B-D238-4683-A8A4-FD5122F00A1E}"/>
                </a:ext>
              </a:extLst>
            </p:cNvPr>
            <p:cNvSpPr/>
            <p:nvPr/>
          </p:nvSpPr>
          <p:spPr>
            <a:xfrm>
              <a:off x="4569663" y="3106308"/>
              <a:ext cx="858959" cy="707886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TW" altLang="en-US" sz="2000" dirty="0">
                  <a:solidFill>
                    <a:prstClr val="white"/>
                  </a:solidFill>
                  <a:latin typeface="Haettenschweiler" panose="020B0706040902060204" pitchFamily="34" charset="0"/>
                  <a:ea typeface="微软雅黑" panose="020B0503020204020204" pitchFamily="34" charset="-122"/>
                </a:rPr>
                <a:t>忘東忘西</a:t>
              </a:r>
              <a:endParaRPr lang="zh-CN" altLang="en-US" sz="2000" dirty="0">
                <a:solidFill>
                  <a:prstClr val="white"/>
                </a:solidFill>
                <a:latin typeface="Haettenschweiler" panose="020B070604090206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7" name="组合 10">
            <a:extLst>
              <a:ext uri="{FF2B5EF4-FFF2-40B4-BE49-F238E27FC236}">
                <a16:creationId xmlns:a16="http://schemas.microsoft.com/office/drawing/2014/main" id="{8E6C689B-7BA8-4C1A-A69E-105C32C72055}"/>
              </a:ext>
            </a:extLst>
          </p:cNvPr>
          <p:cNvGrpSpPr/>
          <p:nvPr/>
        </p:nvGrpSpPr>
        <p:grpSpPr>
          <a:xfrm rot="2624549">
            <a:off x="3842561" y="1775696"/>
            <a:ext cx="4245113" cy="4034754"/>
            <a:chOff x="4025900" y="2024063"/>
            <a:chExt cx="1401763" cy="1381125"/>
          </a:xfrm>
          <a:solidFill>
            <a:srgbClr val="247CAE"/>
          </a:solidFill>
        </p:grpSpPr>
        <p:sp>
          <p:nvSpPr>
            <p:cNvPr id="48" name="Freeform 12">
              <a:extLst>
                <a:ext uri="{FF2B5EF4-FFF2-40B4-BE49-F238E27FC236}">
                  <a16:creationId xmlns:a16="http://schemas.microsoft.com/office/drawing/2014/main" id="{A0A3BB62-C007-4A85-9964-0A0FC6A77D71}"/>
                </a:ext>
              </a:extLst>
            </p:cNvPr>
            <p:cNvSpPr>
              <a:spLocks/>
            </p:cNvSpPr>
            <p:nvPr/>
          </p:nvSpPr>
          <p:spPr bwMode="auto">
            <a:xfrm>
              <a:off x="4025900" y="2024063"/>
              <a:ext cx="1401763" cy="1381125"/>
            </a:xfrm>
            <a:custGeom>
              <a:avLst/>
              <a:gdLst>
                <a:gd name="T0" fmla="*/ 145 w 469"/>
                <a:gd name="T1" fmla="*/ 291 h 463"/>
                <a:gd name="T2" fmla="*/ 39 w 469"/>
                <a:gd name="T3" fmla="*/ 297 h 463"/>
                <a:gd name="T4" fmla="*/ 14 w 469"/>
                <a:gd name="T5" fmla="*/ 293 h 463"/>
                <a:gd name="T6" fmla="*/ 11 w 469"/>
                <a:gd name="T7" fmla="*/ 266 h 463"/>
                <a:gd name="T8" fmla="*/ 35 w 469"/>
                <a:gd name="T9" fmla="*/ 255 h 463"/>
                <a:gd name="T10" fmla="*/ 121 w 469"/>
                <a:gd name="T11" fmla="*/ 229 h 463"/>
                <a:gd name="T12" fmla="*/ 246 w 469"/>
                <a:gd name="T13" fmla="*/ 99 h 463"/>
                <a:gd name="T14" fmla="*/ 261 w 469"/>
                <a:gd name="T15" fmla="*/ 43 h 463"/>
                <a:gd name="T16" fmla="*/ 274 w 469"/>
                <a:gd name="T17" fmla="*/ 10 h 463"/>
                <a:gd name="T18" fmla="*/ 294 w 469"/>
                <a:gd name="T19" fmla="*/ 1 h 463"/>
                <a:gd name="T20" fmla="*/ 309 w 469"/>
                <a:gd name="T21" fmla="*/ 17 h 463"/>
                <a:gd name="T22" fmla="*/ 312 w 469"/>
                <a:gd name="T23" fmla="*/ 50 h 463"/>
                <a:gd name="T24" fmla="*/ 310 w 469"/>
                <a:gd name="T25" fmla="*/ 134 h 463"/>
                <a:gd name="T26" fmla="*/ 367 w 469"/>
                <a:gd name="T27" fmla="*/ 242 h 463"/>
                <a:gd name="T28" fmla="*/ 441 w 469"/>
                <a:gd name="T29" fmla="*/ 323 h 463"/>
                <a:gd name="T30" fmla="*/ 466 w 469"/>
                <a:gd name="T31" fmla="*/ 366 h 463"/>
                <a:gd name="T32" fmla="*/ 459 w 469"/>
                <a:gd name="T33" fmla="*/ 392 h 463"/>
                <a:gd name="T34" fmla="*/ 437 w 469"/>
                <a:gd name="T35" fmla="*/ 386 h 463"/>
                <a:gd name="T36" fmla="*/ 400 w 469"/>
                <a:gd name="T37" fmla="*/ 353 h 463"/>
                <a:gd name="T38" fmla="*/ 369 w 469"/>
                <a:gd name="T39" fmla="*/ 332 h 463"/>
                <a:gd name="T40" fmla="*/ 346 w 469"/>
                <a:gd name="T41" fmla="*/ 333 h 463"/>
                <a:gd name="T42" fmla="*/ 349 w 469"/>
                <a:gd name="T43" fmla="*/ 355 h 463"/>
                <a:gd name="T44" fmla="*/ 387 w 469"/>
                <a:gd name="T45" fmla="*/ 411 h 463"/>
                <a:gd name="T46" fmla="*/ 396 w 469"/>
                <a:gd name="T47" fmla="*/ 448 h 463"/>
                <a:gd name="T48" fmla="*/ 354 w 469"/>
                <a:gd name="T49" fmla="*/ 444 h 463"/>
                <a:gd name="T50" fmla="*/ 254 w 469"/>
                <a:gd name="T51" fmla="*/ 348 h 463"/>
                <a:gd name="T52" fmla="*/ 145 w 469"/>
                <a:gd name="T53" fmla="*/ 291 h 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469" h="463">
                  <a:moveTo>
                    <a:pt x="145" y="291"/>
                  </a:moveTo>
                  <a:cubicBezTo>
                    <a:pt x="100" y="294"/>
                    <a:pt x="69" y="296"/>
                    <a:pt x="39" y="297"/>
                  </a:cubicBezTo>
                  <a:cubicBezTo>
                    <a:pt x="30" y="297"/>
                    <a:pt x="21" y="296"/>
                    <a:pt x="14" y="293"/>
                  </a:cubicBezTo>
                  <a:cubicBezTo>
                    <a:pt x="1" y="287"/>
                    <a:pt x="0" y="274"/>
                    <a:pt x="11" y="266"/>
                  </a:cubicBezTo>
                  <a:cubicBezTo>
                    <a:pt x="18" y="261"/>
                    <a:pt x="27" y="258"/>
                    <a:pt x="35" y="255"/>
                  </a:cubicBezTo>
                  <a:cubicBezTo>
                    <a:pt x="63" y="246"/>
                    <a:pt x="92" y="238"/>
                    <a:pt x="121" y="229"/>
                  </a:cubicBezTo>
                  <a:cubicBezTo>
                    <a:pt x="186" y="208"/>
                    <a:pt x="225" y="163"/>
                    <a:pt x="246" y="99"/>
                  </a:cubicBezTo>
                  <a:cubicBezTo>
                    <a:pt x="252" y="81"/>
                    <a:pt x="256" y="62"/>
                    <a:pt x="261" y="43"/>
                  </a:cubicBezTo>
                  <a:cubicBezTo>
                    <a:pt x="265" y="32"/>
                    <a:pt x="268" y="20"/>
                    <a:pt x="274" y="10"/>
                  </a:cubicBezTo>
                  <a:cubicBezTo>
                    <a:pt x="278" y="5"/>
                    <a:pt x="288" y="0"/>
                    <a:pt x="294" y="1"/>
                  </a:cubicBezTo>
                  <a:cubicBezTo>
                    <a:pt x="300" y="2"/>
                    <a:pt x="307" y="10"/>
                    <a:pt x="309" y="17"/>
                  </a:cubicBezTo>
                  <a:cubicBezTo>
                    <a:pt x="312" y="27"/>
                    <a:pt x="312" y="39"/>
                    <a:pt x="312" y="50"/>
                  </a:cubicBezTo>
                  <a:cubicBezTo>
                    <a:pt x="312" y="78"/>
                    <a:pt x="311" y="106"/>
                    <a:pt x="310" y="134"/>
                  </a:cubicBezTo>
                  <a:cubicBezTo>
                    <a:pt x="309" y="181"/>
                    <a:pt x="338" y="211"/>
                    <a:pt x="367" y="242"/>
                  </a:cubicBezTo>
                  <a:cubicBezTo>
                    <a:pt x="392" y="269"/>
                    <a:pt x="418" y="295"/>
                    <a:pt x="441" y="323"/>
                  </a:cubicBezTo>
                  <a:cubicBezTo>
                    <a:pt x="452" y="335"/>
                    <a:pt x="460" y="350"/>
                    <a:pt x="466" y="366"/>
                  </a:cubicBezTo>
                  <a:cubicBezTo>
                    <a:pt x="469" y="373"/>
                    <a:pt x="464" y="385"/>
                    <a:pt x="459" y="392"/>
                  </a:cubicBezTo>
                  <a:cubicBezTo>
                    <a:pt x="457" y="394"/>
                    <a:pt x="443" y="391"/>
                    <a:pt x="437" y="386"/>
                  </a:cubicBezTo>
                  <a:cubicBezTo>
                    <a:pt x="424" y="376"/>
                    <a:pt x="413" y="364"/>
                    <a:pt x="400" y="353"/>
                  </a:cubicBezTo>
                  <a:cubicBezTo>
                    <a:pt x="390" y="345"/>
                    <a:pt x="380" y="337"/>
                    <a:pt x="369" y="332"/>
                  </a:cubicBezTo>
                  <a:cubicBezTo>
                    <a:pt x="363" y="329"/>
                    <a:pt x="354" y="332"/>
                    <a:pt x="346" y="333"/>
                  </a:cubicBezTo>
                  <a:cubicBezTo>
                    <a:pt x="347" y="340"/>
                    <a:pt x="345" y="349"/>
                    <a:pt x="349" y="355"/>
                  </a:cubicBezTo>
                  <a:cubicBezTo>
                    <a:pt x="361" y="374"/>
                    <a:pt x="375" y="392"/>
                    <a:pt x="387" y="411"/>
                  </a:cubicBezTo>
                  <a:cubicBezTo>
                    <a:pt x="395" y="422"/>
                    <a:pt x="408" y="434"/>
                    <a:pt x="396" y="448"/>
                  </a:cubicBezTo>
                  <a:cubicBezTo>
                    <a:pt x="382" y="463"/>
                    <a:pt x="366" y="454"/>
                    <a:pt x="354" y="444"/>
                  </a:cubicBezTo>
                  <a:cubicBezTo>
                    <a:pt x="320" y="413"/>
                    <a:pt x="284" y="383"/>
                    <a:pt x="254" y="348"/>
                  </a:cubicBezTo>
                  <a:cubicBezTo>
                    <a:pt x="220" y="309"/>
                    <a:pt x="183" y="287"/>
                    <a:pt x="145" y="29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>
                <a:solidFill>
                  <a:schemeClr val="lt1"/>
                </a:solidFill>
              </a:endParaRPr>
            </a:p>
          </p:txBody>
        </p:sp>
        <p:sp>
          <p:nvSpPr>
            <p:cNvPr id="49" name="Freeform 16">
              <a:extLst>
                <a:ext uri="{FF2B5EF4-FFF2-40B4-BE49-F238E27FC236}">
                  <a16:creationId xmlns:a16="http://schemas.microsoft.com/office/drawing/2014/main" id="{A7B02DD0-AE04-4BA1-BBFB-70432ED1AA7F}"/>
                </a:ext>
              </a:extLst>
            </p:cNvPr>
            <p:cNvSpPr>
              <a:spLocks/>
            </p:cNvSpPr>
            <p:nvPr/>
          </p:nvSpPr>
          <p:spPr bwMode="auto">
            <a:xfrm>
              <a:off x="4346575" y="2268538"/>
              <a:ext cx="292100" cy="295275"/>
            </a:xfrm>
            <a:custGeom>
              <a:avLst/>
              <a:gdLst>
                <a:gd name="T0" fmla="*/ 58 w 98"/>
                <a:gd name="T1" fmla="*/ 99 h 99"/>
                <a:gd name="T2" fmla="*/ 0 w 98"/>
                <a:gd name="T3" fmla="*/ 47 h 99"/>
                <a:gd name="T4" fmla="*/ 40 w 98"/>
                <a:gd name="T5" fmla="*/ 1 h 99"/>
                <a:gd name="T6" fmla="*/ 98 w 98"/>
                <a:gd name="T7" fmla="*/ 58 h 99"/>
                <a:gd name="T8" fmla="*/ 58 w 98"/>
                <a:gd name="T9" fmla="*/ 99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99">
                  <a:moveTo>
                    <a:pt x="58" y="99"/>
                  </a:moveTo>
                  <a:cubicBezTo>
                    <a:pt x="28" y="99"/>
                    <a:pt x="0" y="74"/>
                    <a:pt x="0" y="47"/>
                  </a:cubicBezTo>
                  <a:cubicBezTo>
                    <a:pt x="0" y="22"/>
                    <a:pt x="18" y="1"/>
                    <a:pt x="40" y="1"/>
                  </a:cubicBezTo>
                  <a:cubicBezTo>
                    <a:pt x="69" y="0"/>
                    <a:pt x="98" y="29"/>
                    <a:pt x="98" y="58"/>
                  </a:cubicBezTo>
                  <a:cubicBezTo>
                    <a:pt x="98" y="82"/>
                    <a:pt x="82" y="99"/>
                    <a:pt x="58" y="9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07956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1CA68091-E2AC-4FB2-8B33-BC45485555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400" y="1844844"/>
            <a:ext cx="10369152" cy="4455308"/>
          </a:xfrm>
        </p:spPr>
        <p:txBody>
          <a:bodyPr/>
          <a:lstStyle/>
          <a:p>
            <a:r>
              <a:rPr lang="zh-TW" altLang="en-US" dirty="0">
                <a:solidFill>
                  <a:prstClr val="black"/>
                </a:solidFill>
              </a:rPr>
              <a:t>如果任其發展，你正在做的事可能會讓你崩潰</a:t>
            </a: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zh-TW" altLang="en-US" dirty="0"/>
              <a:t>不論是處理你所認為的重要任務，或是追求自我實現，都需要健康的身心才能去執行，而不是犧牲身心的健康來執行。</a:t>
            </a:r>
            <a:endParaRPr lang="en-US" altLang="zh-TW" sz="3600" b="1" dirty="0"/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zh-TW" altLang="en-US" dirty="0"/>
              <a:t>藉由</a:t>
            </a:r>
            <a:r>
              <a:rPr lang="en-US" altLang="zh-TW" dirty="0"/>
              <a:t>《</a:t>
            </a:r>
            <a:r>
              <a:rPr lang="zh-TW" altLang="en-US" dirty="0">
                <a:solidFill>
                  <a:srgbClr val="0000FF"/>
                </a:solidFill>
              </a:rPr>
              <a:t>心情溫度計</a:t>
            </a:r>
            <a:r>
              <a:rPr lang="en-US" altLang="zh-TW" dirty="0"/>
              <a:t>》</a:t>
            </a:r>
            <a:r>
              <a:rPr lang="zh-TW" altLang="en-US" dirty="0"/>
              <a:t>了解你目前承受壓力的程度，提醒自己該調整步調了。</a:t>
            </a:r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EF71D2DE-3302-4D02-9B4D-6485F24E7B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62EB00F-B1B7-41A1-A328-BD2A9D5DFF92}" type="slidenum">
              <a:rPr lang="zh-TW" altLang="en-US" smtClean="0"/>
              <a:pPr>
                <a:defRPr/>
              </a:pPr>
              <a:t>16</a:t>
            </a:fld>
            <a:endParaRPr lang="en-US" altLang="zh-TW"/>
          </a:p>
        </p:txBody>
      </p:sp>
      <p:sp>
        <p:nvSpPr>
          <p:cNvPr id="5" name="標題 1">
            <a:extLst>
              <a:ext uri="{FF2B5EF4-FFF2-40B4-BE49-F238E27FC236}">
                <a16:creationId xmlns:a16="http://schemas.microsoft.com/office/drawing/2014/main" id="{64D6FE04-0F6B-4A1C-9995-5A605AA94D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9476" y="557848"/>
            <a:ext cx="9433048" cy="854968"/>
          </a:xfrm>
        </p:spPr>
        <p:txBody>
          <a:bodyPr/>
          <a:lstStyle/>
          <a:p>
            <a:r>
              <a:rPr lang="zh-TW" altLang="en-US" b="1" dirty="0">
                <a:solidFill>
                  <a:prstClr val="black"/>
                </a:solidFill>
              </a:rPr>
              <a:t>你的身心健康很重要</a:t>
            </a:r>
            <a:endParaRPr lang="zh-TW" altLang="en-US" b="1" dirty="0"/>
          </a:p>
        </p:txBody>
      </p:sp>
    </p:spTree>
    <p:extLst>
      <p:ext uri="{BB962C8B-B14F-4D97-AF65-F5344CB8AC3E}">
        <p14:creationId xmlns:p14="http://schemas.microsoft.com/office/powerpoint/2010/main" val="4101280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99B032F0-2121-4BF2-98B4-09F5A52DB1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62EB00F-B1B7-41A1-A328-BD2A9D5DFF92}" type="slidenum">
              <a:rPr lang="zh-TW" altLang="en-US" smtClean="0"/>
              <a:pPr>
                <a:defRPr/>
              </a:pPr>
              <a:t>17</a:t>
            </a:fld>
            <a:endParaRPr lang="en-US" altLang="zh-TW"/>
          </a:p>
        </p:txBody>
      </p:sp>
      <p:sp>
        <p:nvSpPr>
          <p:cNvPr id="7" name="標題 1">
            <a:extLst>
              <a:ext uri="{FF2B5EF4-FFF2-40B4-BE49-F238E27FC236}">
                <a16:creationId xmlns:a16="http://schemas.microsoft.com/office/drawing/2014/main" id="{9151DE6D-DA0A-453E-9104-8D9A06ACF4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66102" y="265344"/>
            <a:ext cx="9433048" cy="854968"/>
          </a:xfrm>
        </p:spPr>
        <p:txBody>
          <a:bodyPr/>
          <a:lstStyle/>
          <a:p>
            <a:r>
              <a:rPr lang="zh-TW" altLang="en-US" b="1" dirty="0">
                <a:solidFill>
                  <a:schemeClr val="tx1"/>
                </a:solidFill>
              </a:rPr>
              <a:t>口袋工具 </a:t>
            </a:r>
            <a:r>
              <a:rPr lang="en-US" altLang="zh-TW" b="1" dirty="0">
                <a:solidFill>
                  <a:schemeClr val="tx1"/>
                </a:solidFill>
              </a:rPr>
              <a:t>–</a:t>
            </a:r>
            <a:r>
              <a:rPr lang="zh-TW" altLang="en-US" b="1" dirty="0">
                <a:solidFill>
                  <a:schemeClr val="tx1"/>
                </a:solidFill>
              </a:rPr>
              <a:t> 心情溫度計</a:t>
            </a:r>
            <a:endParaRPr lang="zh-TW" altLang="en-US" b="1" dirty="0">
              <a:solidFill>
                <a:prstClr val="black"/>
              </a:solidFill>
            </a:endParaRPr>
          </a:p>
        </p:txBody>
      </p:sp>
      <p:pic>
        <p:nvPicPr>
          <p:cNvPr id="8" name="圖片 7">
            <a:extLst>
              <a:ext uri="{FF2B5EF4-FFF2-40B4-BE49-F238E27FC236}">
                <a16:creationId xmlns:a16="http://schemas.microsoft.com/office/drawing/2014/main" id="{3C1549BD-0335-4B2C-A203-BE54F6AD27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2202" y="1136010"/>
            <a:ext cx="9819505" cy="545664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9" name="文字方塊 8">
            <a:extLst>
              <a:ext uri="{FF2B5EF4-FFF2-40B4-BE49-F238E27FC236}">
                <a16:creationId xmlns:a16="http://schemas.microsoft.com/office/drawing/2014/main" id="{D693CA69-BBEF-4901-98C7-F9AF43E8D2BB}"/>
              </a:ext>
            </a:extLst>
          </p:cNvPr>
          <p:cNvSpPr txBox="1"/>
          <p:nvPr/>
        </p:nvSpPr>
        <p:spPr>
          <a:xfrm>
            <a:off x="83970" y="6536901"/>
            <a:ext cx="2564774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kumimoji="0" lang="zh-TW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圖片來源：社團法人台灣自殺防治學會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933361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2C96710E-A937-4E40-A445-043CBE8B43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9496" y="572416"/>
            <a:ext cx="9433048" cy="854968"/>
          </a:xfrm>
        </p:spPr>
        <p:txBody>
          <a:bodyPr/>
          <a:lstStyle/>
          <a:p>
            <a:r>
              <a:rPr lang="zh-TW" altLang="en-US" b="1" dirty="0">
                <a:solidFill>
                  <a:prstClr val="black"/>
                </a:solidFill>
              </a:rPr>
              <a:t>面對壓力時，你可以</a:t>
            </a:r>
            <a:r>
              <a:rPr lang="en-US" altLang="zh-TW" b="1" dirty="0">
                <a:solidFill>
                  <a:prstClr val="black"/>
                </a:solidFill>
              </a:rPr>
              <a:t>____</a:t>
            </a:r>
            <a:endParaRPr lang="zh-TW" altLang="en-US" b="1" dirty="0">
              <a:solidFill>
                <a:prstClr val="black"/>
              </a:solidFill>
            </a:endParaRPr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2EFABDD0-BFE9-400D-80CE-44E7C0465D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62EB00F-B1B7-41A1-A328-BD2A9D5DFF92}" type="slidenum">
              <a:rPr lang="zh-TW" altLang="en-US" smtClean="0"/>
              <a:pPr>
                <a:defRPr/>
              </a:pPr>
              <a:t>18</a:t>
            </a:fld>
            <a:endParaRPr lang="en-US" altLang="zh-TW"/>
          </a:p>
        </p:txBody>
      </p:sp>
      <p:grpSp>
        <p:nvGrpSpPr>
          <p:cNvPr id="14" name="群組 4">
            <a:extLst>
              <a:ext uri="{FF2B5EF4-FFF2-40B4-BE49-F238E27FC236}">
                <a16:creationId xmlns:a16="http://schemas.microsoft.com/office/drawing/2014/main" id="{6C38EAFF-1647-4789-A426-191483E3B36E}"/>
              </a:ext>
            </a:extLst>
          </p:cNvPr>
          <p:cNvGrpSpPr>
            <a:grpSpLocks/>
          </p:cNvGrpSpPr>
          <p:nvPr/>
        </p:nvGrpSpPr>
        <p:grpSpPr bwMode="auto">
          <a:xfrm>
            <a:off x="478957" y="1700808"/>
            <a:ext cx="3702361" cy="4792067"/>
            <a:chOff x="-83278" y="864096"/>
            <a:chExt cx="2912508" cy="2880320"/>
          </a:xfrm>
        </p:grpSpPr>
        <p:sp>
          <p:nvSpPr>
            <p:cNvPr id="15" name="圓角矩形 11">
              <a:extLst>
                <a:ext uri="{FF2B5EF4-FFF2-40B4-BE49-F238E27FC236}">
                  <a16:creationId xmlns:a16="http://schemas.microsoft.com/office/drawing/2014/main" id="{958A76CD-D2D8-48BE-8F6D-B47C2E14A2AA}"/>
                </a:ext>
              </a:extLst>
            </p:cNvPr>
            <p:cNvSpPr/>
            <p:nvPr/>
          </p:nvSpPr>
          <p:spPr>
            <a:xfrm>
              <a:off x="-83278" y="864096"/>
              <a:ext cx="2912508" cy="2880320"/>
            </a:xfrm>
            <a:prstGeom prst="roundRect">
              <a:avLst/>
            </a:prstGeom>
            <a:solidFill>
              <a:srgbClr val="5B9BD5"/>
            </a:solidFill>
            <a:ln w="25400" cap="flat" cmpd="sng" algn="ctr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prstDash val="solid"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6" name="圓角矩形 4">
              <a:extLst>
                <a:ext uri="{FF2B5EF4-FFF2-40B4-BE49-F238E27FC236}">
                  <a16:creationId xmlns:a16="http://schemas.microsoft.com/office/drawing/2014/main" id="{5495D623-7270-47E2-92E3-41356CBE383C}"/>
                </a:ext>
              </a:extLst>
            </p:cNvPr>
            <p:cNvSpPr/>
            <p:nvPr/>
          </p:nvSpPr>
          <p:spPr>
            <a:xfrm>
              <a:off x="-48026" y="1005098"/>
              <a:ext cx="2803929" cy="2598316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lIns="106680" tIns="106680" rIns="106680" bIns="106680" spcCol="1270" anchor="ctr"/>
            <a:lstStyle/>
            <a:p>
              <a:pPr marL="0" marR="0" lvl="0" indent="0" algn="ctr" defTabSz="124460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2800" b="1" i="0" u="sng" strike="noStrike" kern="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微軟正黑體" pitchFamily="34" charset="-120"/>
                  <a:ea typeface="微軟正黑體" pitchFamily="34" charset="-120"/>
                </a:rPr>
                <a:t>心理調適</a:t>
              </a:r>
              <a:endParaRPr kumimoji="0" lang="en-US" altLang="zh-TW" sz="2800" b="1" i="0" u="sng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itchFamily="34" charset="-120"/>
                <a:ea typeface="微軟正黑體" pitchFamily="34" charset="-120"/>
              </a:endParaRPr>
            </a:p>
            <a:p>
              <a:pPr marL="0" marR="0" lvl="0" indent="0" algn="ctr" defTabSz="124460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20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軟正黑體" pitchFamily="34" charset="-120"/>
                  <a:ea typeface="微軟正黑體" pitchFamily="34" charset="-120"/>
                </a:rPr>
                <a:t>建立合理的目標</a:t>
              </a:r>
              <a:endParaRPr kumimoji="0" lang="en-US" altLang="zh-TW" sz="2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</a:endParaRPr>
            </a:p>
            <a:p>
              <a:pPr marL="0" marR="0" lvl="0" indent="0" algn="ctr" defTabSz="124460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20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軟正黑體" pitchFamily="34" charset="-120"/>
                  <a:ea typeface="微軟正黑體" pitchFamily="34" charset="-120"/>
                </a:rPr>
                <a:t>轉念</a:t>
              </a:r>
              <a:endParaRPr kumimoji="0" lang="en-US" altLang="zh-TW" sz="2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</a:endParaRPr>
            </a:p>
            <a:p>
              <a:pPr marL="0" marR="0" lvl="0" indent="0" algn="ctr" defTabSz="124460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20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軟正黑體" pitchFamily="34" charset="-120"/>
                  <a:ea typeface="微軟正黑體" pitchFamily="34" charset="-120"/>
                </a:rPr>
                <a:t>自我暗示</a:t>
              </a:r>
              <a:r>
                <a:rPr kumimoji="0" lang="en-US" altLang="zh-TW" sz="20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軟正黑體" pitchFamily="34" charset="-120"/>
                  <a:ea typeface="微軟正黑體" pitchFamily="34" charset="-120"/>
                </a:rPr>
                <a:t>/</a:t>
              </a:r>
              <a:r>
                <a:rPr kumimoji="0" lang="zh-TW" altLang="en-US" sz="20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軟正黑體" pitchFamily="34" charset="-120"/>
                  <a:ea typeface="微軟正黑體" pitchFamily="34" charset="-120"/>
                </a:rPr>
                <a:t>打氣</a:t>
              </a:r>
              <a:endParaRPr kumimoji="0" lang="en-US" altLang="zh-TW" sz="2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</a:endParaRPr>
            </a:p>
            <a:p>
              <a:pPr marL="0" marR="0" lvl="0" indent="0" algn="ctr" defTabSz="124460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20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軟正黑體" pitchFamily="34" charset="-120"/>
                  <a:ea typeface="微軟正黑體" pitchFamily="34" charset="-120"/>
                </a:rPr>
                <a:t>保持平常心</a:t>
              </a:r>
              <a:r>
                <a:rPr kumimoji="0" lang="en-US" altLang="zh-TW" sz="20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軟正黑體" pitchFamily="34" charset="-120"/>
                  <a:ea typeface="微軟正黑體" pitchFamily="34" charset="-120"/>
                </a:rPr>
                <a:t>/</a:t>
              </a:r>
              <a:r>
                <a:rPr kumimoji="0" lang="zh-TW" altLang="en-US" sz="20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軟正黑體" pitchFamily="34" charset="-120"/>
                  <a:ea typeface="微軟正黑體" pitchFamily="34" charset="-120"/>
                </a:rPr>
                <a:t>看見自身的努力</a:t>
              </a:r>
              <a:endParaRPr kumimoji="0" lang="en-US" altLang="zh-TW" sz="2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</a:endParaRPr>
            </a:p>
            <a:p>
              <a:pPr marL="0" marR="0" lvl="0" indent="0" algn="ctr" defTabSz="124460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zh-TW" sz="15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</a:endParaRPr>
            </a:p>
            <a:p>
              <a:pPr marL="0" marR="0" lvl="0" indent="0" algn="ctr" defTabSz="124460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2800" b="1" i="0" u="sng" strike="noStrike" kern="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微軟正黑體" pitchFamily="34" charset="-120"/>
                  <a:ea typeface="微軟正黑體" pitchFamily="34" charset="-120"/>
                </a:rPr>
                <a:t>培養健康生活習慣</a:t>
              </a:r>
              <a:endParaRPr kumimoji="0" lang="en-US" altLang="zh-TW" sz="2800" b="1" i="0" u="sng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itchFamily="34" charset="-120"/>
                <a:ea typeface="微軟正黑體" pitchFamily="34" charset="-120"/>
              </a:endParaRPr>
            </a:p>
            <a:p>
              <a:pPr marL="0" marR="0" lvl="0" indent="0" algn="ctr" defTabSz="124460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20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軟正黑體" pitchFamily="34" charset="-120"/>
                  <a:ea typeface="微軟正黑體" pitchFamily="34" charset="-120"/>
                </a:rPr>
                <a:t>均衡飲食</a:t>
              </a:r>
              <a:r>
                <a:rPr kumimoji="0" lang="en-US" altLang="zh-TW" sz="20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軟正黑體" pitchFamily="34" charset="-120"/>
                  <a:ea typeface="微軟正黑體" pitchFamily="34" charset="-120"/>
                </a:rPr>
                <a:t>/</a:t>
              </a:r>
              <a:r>
                <a:rPr kumimoji="0" lang="zh-TW" altLang="en-US" sz="20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軟正黑體" pitchFamily="34" charset="-120"/>
                  <a:ea typeface="微軟正黑體" pitchFamily="34" charset="-120"/>
                </a:rPr>
                <a:t>充分休息</a:t>
              </a:r>
              <a:r>
                <a:rPr kumimoji="0" lang="en-US" altLang="zh-TW" sz="20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軟正黑體" pitchFamily="34" charset="-120"/>
                  <a:ea typeface="微軟正黑體" pitchFamily="34" charset="-120"/>
                </a:rPr>
                <a:t>/</a:t>
              </a:r>
              <a:r>
                <a:rPr kumimoji="0" lang="zh-TW" altLang="en-US" sz="20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軟正黑體" pitchFamily="34" charset="-120"/>
                  <a:ea typeface="微軟正黑體" pitchFamily="34" charset="-120"/>
                </a:rPr>
                <a:t>運動</a:t>
              </a:r>
              <a:endParaRPr kumimoji="0" lang="en-US" altLang="zh-TW" sz="2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</a:endParaRPr>
            </a:p>
            <a:p>
              <a:pPr marL="0" marR="0" lvl="0" indent="0" algn="ctr" defTabSz="124460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20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軟正黑體" pitchFamily="34" charset="-120"/>
                  <a:ea typeface="微軟正黑體" pitchFamily="34" charset="-120"/>
                </a:rPr>
                <a:t>/</a:t>
              </a:r>
              <a:r>
                <a:rPr kumimoji="0" lang="zh-TW" altLang="en-US" sz="20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軟正黑體" pitchFamily="34" charset="-120"/>
                  <a:ea typeface="微軟正黑體" pitchFamily="34" charset="-120"/>
                </a:rPr>
                <a:t>調整作息</a:t>
              </a:r>
              <a:endParaRPr kumimoji="0" lang="en-US" altLang="zh-TW" sz="2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grpSp>
        <p:nvGrpSpPr>
          <p:cNvPr id="17" name="群組 5">
            <a:extLst>
              <a:ext uri="{FF2B5EF4-FFF2-40B4-BE49-F238E27FC236}">
                <a16:creationId xmlns:a16="http://schemas.microsoft.com/office/drawing/2014/main" id="{76B9FDF5-3EC0-4EA5-8482-CDC696EF69F4}"/>
              </a:ext>
            </a:extLst>
          </p:cNvPr>
          <p:cNvGrpSpPr>
            <a:grpSpLocks/>
          </p:cNvGrpSpPr>
          <p:nvPr/>
        </p:nvGrpSpPr>
        <p:grpSpPr bwMode="auto">
          <a:xfrm>
            <a:off x="4306873" y="1661412"/>
            <a:ext cx="3702361" cy="4831464"/>
            <a:chOff x="3193400" y="829089"/>
            <a:chExt cx="2912508" cy="2950332"/>
          </a:xfrm>
        </p:grpSpPr>
        <p:sp>
          <p:nvSpPr>
            <p:cNvPr id="18" name="圓角矩形 9">
              <a:extLst>
                <a:ext uri="{FF2B5EF4-FFF2-40B4-BE49-F238E27FC236}">
                  <a16:creationId xmlns:a16="http://schemas.microsoft.com/office/drawing/2014/main" id="{9FB789F7-343C-4125-AD7C-0ADF75620E2C}"/>
                </a:ext>
              </a:extLst>
            </p:cNvPr>
            <p:cNvSpPr/>
            <p:nvPr/>
          </p:nvSpPr>
          <p:spPr>
            <a:xfrm>
              <a:off x="3193400" y="829089"/>
              <a:ext cx="2912508" cy="2950332"/>
            </a:xfrm>
            <a:prstGeom prst="roundRect">
              <a:avLst/>
            </a:prstGeom>
            <a:solidFill>
              <a:srgbClr val="9BBB59">
                <a:hueOff val="5625132"/>
                <a:satOff val="-8440"/>
                <a:lumOff val="-1373"/>
                <a:alphaOff val="0"/>
              </a:srgbClr>
            </a:solidFill>
            <a:ln w="25400" cap="flat" cmpd="sng" algn="ctr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prstDash val="solid"/>
            </a:ln>
            <a:effectLst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9" name="圓角矩形 6">
              <a:extLst>
                <a:ext uri="{FF2B5EF4-FFF2-40B4-BE49-F238E27FC236}">
                  <a16:creationId xmlns:a16="http://schemas.microsoft.com/office/drawing/2014/main" id="{51BC7B9F-3B18-4F8D-9564-D4E485BDF697}"/>
                </a:ext>
              </a:extLst>
            </p:cNvPr>
            <p:cNvSpPr/>
            <p:nvPr/>
          </p:nvSpPr>
          <p:spPr>
            <a:xfrm>
              <a:off x="3336326" y="972341"/>
              <a:ext cx="2626657" cy="2663828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lIns="106680" tIns="106680" rIns="106680" bIns="106680" spcCol="1270" anchor="ctr"/>
            <a:lstStyle/>
            <a:p>
              <a:pPr algn="ctr" defTabSz="1244600" eaLnBrk="1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zh-TW" altLang="en-US" sz="2800" b="1" u="sng" kern="0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軟正黑體" pitchFamily="34" charset="-120"/>
                  <a:ea typeface="微軟正黑體" pitchFamily="34" charset="-120"/>
                </a:rPr>
                <a:t>培養正常休閒生活</a:t>
              </a:r>
              <a:endParaRPr lang="en-US" altLang="zh-TW" sz="2800" b="1" u="sng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endParaRPr>
            </a:p>
            <a:p>
              <a:pPr algn="ctr" defTabSz="1244600" eaLnBrk="1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zh-TW" altLang="en-US" sz="2000" b="1" kern="0" dirty="0">
                  <a:solidFill>
                    <a:prstClr val="white"/>
                  </a:solidFill>
                  <a:latin typeface="微軟正黑體" pitchFamily="34" charset="-120"/>
                  <a:ea typeface="微軟正黑體" pitchFamily="34" charset="-120"/>
                </a:rPr>
                <a:t>唱歌</a:t>
              </a:r>
              <a:r>
                <a:rPr lang="en-US" altLang="zh-TW" sz="2000" b="1" kern="0" dirty="0">
                  <a:solidFill>
                    <a:prstClr val="white"/>
                  </a:solidFill>
                  <a:latin typeface="微軟正黑體" pitchFamily="34" charset="-120"/>
                  <a:ea typeface="微軟正黑體" pitchFamily="34" charset="-120"/>
                </a:rPr>
                <a:t>/</a:t>
              </a:r>
              <a:r>
                <a:rPr lang="zh-TW" altLang="en-US" sz="2000" b="1" kern="0" dirty="0">
                  <a:solidFill>
                    <a:prstClr val="white"/>
                  </a:solidFill>
                  <a:latin typeface="微軟正黑體" pitchFamily="34" charset="-120"/>
                  <a:ea typeface="微軟正黑體" pitchFamily="34" charset="-120"/>
                </a:rPr>
                <a:t>打球</a:t>
              </a:r>
              <a:r>
                <a:rPr lang="en-US" altLang="zh-TW" sz="2000" b="1" kern="0" dirty="0">
                  <a:solidFill>
                    <a:prstClr val="white"/>
                  </a:solidFill>
                  <a:latin typeface="微軟正黑體" pitchFamily="34" charset="-120"/>
                  <a:ea typeface="微軟正黑體" pitchFamily="34" charset="-120"/>
                </a:rPr>
                <a:t>/</a:t>
              </a:r>
              <a:r>
                <a:rPr lang="zh-TW" altLang="en-US" sz="2000" b="1" kern="0" dirty="0">
                  <a:solidFill>
                    <a:prstClr val="white"/>
                  </a:solidFill>
                  <a:latin typeface="微軟正黑體" pitchFamily="34" charset="-120"/>
                  <a:ea typeface="微軟正黑體" pitchFamily="34" charset="-120"/>
                </a:rPr>
                <a:t>慢跑</a:t>
              </a:r>
              <a:r>
                <a:rPr lang="en-US" altLang="zh-TW" sz="2000" b="1" kern="0" dirty="0">
                  <a:solidFill>
                    <a:prstClr val="white"/>
                  </a:solidFill>
                  <a:latin typeface="微軟正黑體" pitchFamily="34" charset="-120"/>
                  <a:ea typeface="微軟正黑體" pitchFamily="34" charset="-120"/>
                </a:rPr>
                <a:t>/</a:t>
              </a:r>
              <a:r>
                <a:rPr lang="zh-TW" altLang="en-US" sz="2000" b="1" kern="0" dirty="0">
                  <a:solidFill>
                    <a:prstClr val="white"/>
                  </a:solidFill>
                  <a:latin typeface="微軟正黑體" pitchFamily="34" charset="-120"/>
                  <a:ea typeface="微軟正黑體" pitchFamily="34" charset="-120"/>
                </a:rPr>
                <a:t>聽音樂等五感療癒方式</a:t>
              </a:r>
              <a:endParaRPr lang="en-US" altLang="zh-TW" sz="2000" b="1" kern="0" dirty="0">
                <a:solidFill>
                  <a:prstClr val="white"/>
                </a:solidFill>
                <a:latin typeface="微軟正黑體" pitchFamily="34" charset="-120"/>
                <a:ea typeface="微軟正黑體" pitchFamily="34" charset="-120"/>
              </a:endParaRPr>
            </a:p>
            <a:p>
              <a:pPr algn="ctr" defTabSz="1244600" eaLnBrk="1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n-US" altLang="zh-TW" sz="1600" b="1" kern="0" dirty="0">
                <a:solidFill>
                  <a:prstClr val="white"/>
                </a:solidFill>
                <a:latin typeface="微軟正黑體" pitchFamily="34" charset="-120"/>
                <a:ea typeface="微軟正黑體" pitchFamily="34" charset="-120"/>
              </a:endParaRPr>
            </a:p>
            <a:p>
              <a:pPr algn="ctr" defTabSz="1244600" eaLnBrk="1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zh-TW" altLang="en-US" sz="2800" b="1" u="sng" kern="0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軟正黑體" pitchFamily="34" charset="-120"/>
                  <a:ea typeface="微軟正黑體" pitchFamily="34" charset="-120"/>
                </a:rPr>
                <a:t>嘗試面對壓力</a:t>
              </a:r>
              <a:endParaRPr lang="en-US" altLang="zh-TW" sz="2800" b="1" u="sng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endParaRPr>
            </a:p>
            <a:p>
              <a:pPr algn="ctr" defTabSz="1244600" eaLnBrk="1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zh-TW" altLang="en-US" sz="2000" b="1" kern="0" dirty="0">
                  <a:solidFill>
                    <a:prstClr val="white"/>
                  </a:solidFill>
                  <a:latin typeface="微軟正黑體" pitchFamily="34" charset="-120"/>
                  <a:ea typeface="微軟正黑體" pitchFamily="34" charset="-120"/>
                </a:rPr>
                <a:t>放鬆</a:t>
              </a:r>
              <a:r>
                <a:rPr lang="en-US" altLang="zh-TW" sz="2000" b="1" kern="0" dirty="0">
                  <a:solidFill>
                    <a:prstClr val="white"/>
                  </a:solidFill>
                  <a:latin typeface="微軟正黑體" pitchFamily="34" charset="-120"/>
                  <a:ea typeface="微軟正黑體" pitchFamily="34" charset="-120"/>
                </a:rPr>
                <a:t>/</a:t>
              </a:r>
              <a:r>
                <a:rPr lang="zh-TW" altLang="en-US" sz="2000" b="1" kern="0" dirty="0">
                  <a:solidFill>
                    <a:prstClr val="white"/>
                  </a:solidFill>
                  <a:latin typeface="微軟正黑體" pitchFamily="34" charset="-120"/>
                  <a:ea typeface="微軟正黑體" pitchFamily="34" charset="-120"/>
                </a:rPr>
                <a:t>冷靜了解壓力源</a:t>
              </a:r>
              <a:endParaRPr lang="en-US" altLang="zh-TW" sz="2000" b="1" kern="0" dirty="0">
                <a:solidFill>
                  <a:prstClr val="white"/>
                </a:solidFill>
                <a:latin typeface="微軟正黑體" pitchFamily="34" charset="-120"/>
                <a:ea typeface="微軟正黑體" pitchFamily="34" charset="-120"/>
              </a:endParaRPr>
            </a:p>
            <a:p>
              <a:pPr algn="ctr" defTabSz="1244600" eaLnBrk="1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n-US" altLang="zh-TW" sz="2000" b="1" kern="0" dirty="0">
                  <a:solidFill>
                    <a:prstClr val="white"/>
                  </a:solidFill>
                  <a:latin typeface="微軟正黑體" pitchFamily="34" charset="-120"/>
                  <a:ea typeface="微軟正黑體" pitchFamily="34" charset="-120"/>
                </a:rPr>
                <a:t>/</a:t>
              </a:r>
              <a:r>
                <a:rPr lang="zh-TW" altLang="en-US" sz="2000" b="1" kern="0" dirty="0">
                  <a:solidFill>
                    <a:prstClr val="white"/>
                  </a:solidFill>
                  <a:latin typeface="微軟正黑體" pitchFamily="34" charset="-120"/>
                  <a:ea typeface="微軟正黑體" pitchFamily="34" charset="-120"/>
                </a:rPr>
                <a:t>發展解決方式</a:t>
              </a:r>
              <a:endParaRPr lang="en-US" altLang="zh-TW" sz="2000" b="1" kern="0" dirty="0">
                <a:solidFill>
                  <a:prstClr val="white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grpSp>
        <p:nvGrpSpPr>
          <p:cNvPr id="20" name="群組 6">
            <a:extLst>
              <a:ext uri="{FF2B5EF4-FFF2-40B4-BE49-F238E27FC236}">
                <a16:creationId xmlns:a16="http://schemas.microsoft.com/office/drawing/2014/main" id="{E2236E90-3827-46D9-8473-43DE33071050}"/>
              </a:ext>
            </a:extLst>
          </p:cNvPr>
          <p:cNvGrpSpPr>
            <a:grpSpLocks/>
          </p:cNvGrpSpPr>
          <p:nvPr/>
        </p:nvGrpSpPr>
        <p:grpSpPr bwMode="auto">
          <a:xfrm>
            <a:off x="8117895" y="1661412"/>
            <a:ext cx="3702361" cy="4831464"/>
            <a:chOff x="6385160" y="829089"/>
            <a:chExt cx="2912508" cy="2950332"/>
          </a:xfrm>
        </p:grpSpPr>
        <p:sp>
          <p:nvSpPr>
            <p:cNvPr id="21" name="圓角矩形 7">
              <a:extLst>
                <a:ext uri="{FF2B5EF4-FFF2-40B4-BE49-F238E27FC236}">
                  <a16:creationId xmlns:a16="http://schemas.microsoft.com/office/drawing/2014/main" id="{2F0A669F-17D7-45CD-945A-C2C27AA2DC56}"/>
                </a:ext>
              </a:extLst>
            </p:cNvPr>
            <p:cNvSpPr/>
            <p:nvPr/>
          </p:nvSpPr>
          <p:spPr>
            <a:xfrm>
              <a:off x="6385160" y="829089"/>
              <a:ext cx="2912508" cy="2950332"/>
            </a:xfrm>
            <a:prstGeom prst="roundRect">
              <a:avLst/>
            </a:prstGeom>
            <a:solidFill>
              <a:srgbClr val="9BBB59">
                <a:hueOff val="11250264"/>
                <a:satOff val="-16880"/>
                <a:lumOff val="-2745"/>
                <a:alphaOff val="0"/>
              </a:srgbClr>
            </a:solidFill>
            <a:ln w="25400" cap="flat" cmpd="sng" algn="ctr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prstDash val="solid"/>
            </a:ln>
            <a:effectLst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22" name="圓角矩形 8">
              <a:extLst>
                <a:ext uri="{FF2B5EF4-FFF2-40B4-BE49-F238E27FC236}">
                  <a16:creationId xmlns:a16="http://schemas.microsoft.com/office/drawing/2014/main" id="{604F61C0-1967-45D8-8575-19D04476EBC0}"/>
                </a:ext>
              </a:extLst>
            </p:cNvPr>
            <p:cNvSpPr/>
            <p:nvPr/>
          </p:nvSpPr>
          <p:spPr>
            <a:xfrm>
              <a:off x="6528008" y="972341"/>
              <a:ext cx="2626812" cy="2663828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lIns="106680" tIns="106680" rIns="106680" bIns="106680" spcCol="1270" anchor="ctr"/>
            <a:lstStyle/>
            <a:p>
              <a:pPr algn="ctr" defTabSz="1244600" eaLnBrk="1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zh-TW" altLang="en-US" sz="2800" b="1" u="sng" kern="0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軟正黑體" pitchFamily="34" charset="-120"/>
                  <a:ea typeface="微軟正黑體" pitchFamily="34" charset="-120"/>
                </a:rPr>
                <a:t>尋求信任者的支持鼓勵</a:t>
              </a:r>
              <a:endParaRPr lang="en-US" altLang="zh-TW" sz="2800" b="1" u="sng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endParaRPr>
            </a:p>
            <a:p>
              <a:pPr algn="ctr" defTabSz="1244600" eaLnBrk="1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zh-TW" altLang="en-US" sz="2000" b="1" kern="0" dirty="0">
                  <a:solidFill>
                    <a:prstClr val="white"/>
                  </a:solidFill>
                  <a:latin typeface="微軟正黑體" pitchFamily="34" charset="-120"/>
                  <a:ea typeface="微軟正黑體" pitchFamily="34" charset="-120"/>
                </a:rPr>
                <a:t>將困擾與你信任的人談談，詢問調適壓力方法</a:t>
              </a:r>
              <a:r>
                <a:rPr lang="en-US" altLang="zh-TW" sz="2000" b="1" kern="0" dirty="0">
                  <a:solidFill>
                    <a:prstClr val="white"/>
                  </a:solidFill>
                  <a:latin typeface="微軟正黑體" pitchFamily="34" charset="-120"/>
                  <a:ea typeface="微軟正黑體" pitchFamily="34" charset="-120"/>
                </a:rPr>
                <a:t>/</a:t>
              </a:r>
            </a:p>
            <a:p>
              <a:pPr algn="ctr" defTabSz="1244600" eaLnBrk="1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zh-TW" altLang="en-US" sz="2000" b="1" kern="0" dirty="0">
                  <a:solidFill>
                    <a:prstClr val="white"/>
                  </a:solidFill>
                  <a:latin typeface="微軟正黑體" pitchFamily="34" charset="-120"/>
                  <a:ea typeface="微軟正黑體" pitchFamily="34" charset="-120"/>
                </a:rPr>
                <a:t>向對方表達自己現在的需要，如擁抱、傾聽</a:t>
              </a:r>
              <a:endParaRPr lang="en-US" altLang="zh-TW" sz="2000" b="1" kern="0" dirty="0">
                <a:solidFill>
                  <a:prstClr val="white"/>
                </a:solidFill>
                <a:latin typeface="微軟正黑體" pitchFamily="34" charset="-120"/>
                <a:ea typeface="微軟正黑體" pitchFamily="34" charset="-120"/>
              </a:endParaRPr>
            </a:p>
            <a:p>
              <a:pPr algn="ctr" defTabSz="1244600" eaLnBrk="1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n-US" altLang="zh-TW" b="1" kern="0" dirty="0">
                <a:solidFill>
                  <a:prstClr val="white"/>
                </a:solidFill>
                <a:latin typeface="微軟正黑體" pitchFamily="34" charset="-120"/>
                <a:ea typeface="微軟正黑體" pitchFamily="34" charset="-120"/>
              </a:endParaRPr>
            </a:p>
            <a:p>
              <a:pPr algn="ctr" defTabSz="1244600" eaLnBrk="1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zh-TW" altLang="en-US" sz="2800" b="1" u="sng" kern="0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軟正黑體" pitchFamily="34" charset="-120"/>
                  <a:ea typeface="微軟正黑體" pitchFamily="34" charset="-120"/>
                </a:rPr>
                <a:t>尋求心理健康資源</a:t>
              </a:r>
              <a:endParaRPr lang="en-US" altLang="zh-TW" sz="2800" b="1" u="sng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endParaRPr>
            </a:p>
            <a:p>
              <a:pPr algn="ctr" defTabSz="1244600" eaLnBrk="1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zh-TW" altLang="en-US" sz="2000" b="1" kern="0" dirty="0">
                  <a:solidFill>
                    <a:prstClr val="white"/>
                  </a:solidFill>
                  <a:latin typeface="微軟正黑體" pitchFamily="34" charset="-120"/>
                  <a:ea typeface="微軟正黑體" pitchFamily="34" charset="-120"/>
                </a:rPr>
                <a:t>心理諮商</a:t>
              </a:r>
              <a:r>
                <a:rPr lang="en-US" altLang="zh-TW" sz="2000" b="1" kern="0" dirty="0">
                  <a:solidFill>
                    <a:prstClr val="white"/>
                  </a:solidFill>
                  <a:latin typeface="微軟正黑體" pitchFamily="34" charset="-120"/>
                  <a:ea typeface="微軟正黑體" pitchFamily="34" charset="-120"/>
                </a:rPr>
                <a:t>/</a:t>
              </a:r>
              <a:r>
                <a:rPr lang="zh-TW" altLang="en-US" sz="2000" b="1" kern="0" dirty="0">
                  <a:solidFill>
                    <a:prstClr val="white"/>
                  </a:solidFill>
                  <a:latin typeface="微軟正黑體" pitchFamily="34" charset="-120"/>
                  <a:ea typeface="微軟正黑體" pitchFamily="34" charset="-120"/>
                </a:rPr>
                <a:t>參與講座、工作坊或團體活動</a:t>
              </a:r>
              <a:endParaRPr lang="en-US" altLang="zh-TW" sz="2000" b="1" kern="0" dirty="0">
                <a:solidFill>
                  <a:prstClr val="white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94475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1">
            <a:extLst>
              <a:ext uri="{FF2B5EF4-FFF2-40B4-BE49-F238E27FC236}">
                <a16:creationId xmlns:a16="http://schemas.microsoft.com/office/drawing/2014/main" id="{67AC2C38-4B8B-4D28-A318-8D19ECDEC3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66102" y="265344"/>
            <a:ext cx="9433048" cy="854968"/>
          </a:xfrm>
        </p:spPr>
        <p:txBody>
          <a:bodyPr/>
          <a:lstStyle/>
          <a:p>
            <a:r>
              <a:rPr lang="zh-TW" altLang="en-US" b="1" dirty="0">
                <a:solidFill>
                  <a:schemeClr val="tx1"/>
                </a:solidFill>
              </a:rPr>
              <a:t>口袋工具 </a:t>
            </a:r>
            <a:r>
              <a:rPr lang="en-US" altLang="zh-TW" b="1" dirty="0">
                <a:solidFill>
                  <a:schemeClr val="tx1"/>
                </a:solidFill>
              </a:rPr>
              <a:t>–</a:t>
            </a:r>
            <a:r>
              <a:rPr lang="zh-TW" altLang="en-US" b="1" dirty="0">
                <a:solidFill>
                  <a:schemeClr val="tx1"/>
                </a:solidFill>
              </a:rPr>
              <a:t> 全國諮詢專線</a:t>
            </a:r>
            <a:endParaRPr lang="zh-TW" altLang="en-US" b="1" dirty="0">
              <a:solidFill>
                <a:prstClr val="black"/>
              </a:solidFill>
            </a:endParaRPr>
          </a:p>
        </p:txBody>
      </p:sp>
      <p:graphicFrame>
        <p:nvGraphicFramePr>
          <p:cNvPr id="8" name="表格 7">
            <a:extLst>
              <a:ext uri="{FF2B5EF4-FFF2-40B4-BE49-F238E27FC236}">
                <a16:creationId xmlns:a16="http://schemas.microsoft.com/office/drawing/2014/main" id="{0B0CE0B8-2139-475F-AC3B-8DC7E2531C2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0567258"/>
              </p:ext>
            </p:extLst>
          </p:nvPr>
        </p:nvGraphicFramePr>
        <p:xfrm>
          <a:off x="1822486" y="1211357"/>
          <a:ext cx="8920280" cy="3464996"/>
        </p:xfrm>
        <a:graphic>
          <a:graphicData uri="http://schemas.openxmlformats.org/drawingml/2006/table">
            <a:tbl>
              <a:tblPr firstRow="1" bandRow="1"/>
              <a:tblGrid>
                <a:gridCol w="5857690">
                  <a:extLst>
                    <a:ext uri="{9D8B030D-6E8A-4147-A177-3AD203B41FA5}">
                      <a16:colId xmlns:a16="http://schemas.microsoft.com/office/drawing/2014/main" val="1714641630"/>
                    </a:ext>
                  </a:extLst>
                </a:gridCol>
                <a:gridCol w="3062590">
                  <a:extLst>
                    <a:ext uri="{9D8B030D-6E8A-4147-A177-3AD203B41FA5}">
                      <a16:colId xmlns:a16="http://schemas.microsoft.com/office/drawing/2014/main" val="2048896742"/>
                    </a:ext>
                  </a:extLst>
                </a:gridCol>
              </a:tblGrid>
              <a:tr h="64526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</a:defRPr>
                      </a:lvl9pPr>
                    </a:lstStyle>
                    <a:p>
                      <a:r>
                        <a:rPr lang="zh-TW" altLang="en-US" sz="3200" b="1" dirty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名稱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</a:defRPr>
                      </a:lvl9pPr>
                    </a:lstStyle>
                    <a:p>
                      <a:r>
                        <a:rPr lang="zh-TW" altLang="en-US" sz="3200" b="1" dirty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專線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4905453"/>
                  </a:ext>
                </a:extLst>
              </a:tr>
              <a:tr h="64526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3200" b="1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衛生福利部安心專線（</a:t>
                      </a:r>
                      <a:r>
                        <a:rPr lang="en-US" altLang="zh-TW" sz="3200" b="1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24</a:t>
                      </a:r>
                      <a:r>
                        <a:rPr lang="zh-TW" altLang="en-US" sz="3200" b="1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小時）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DC9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</a:defRPr>
                      </a:lvl9pPr>
                    </a:lstStyle>
                    <a:p>
                      <a:r>
                        <a:rPr lang="en-US" altLang="zh-TW" sz="3200" b="1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1925</a:t>
                      </a:r>
                      <a:endParaRPr lang="zh-TW" altLang="en-US" sz="3200" b="1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DC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1643403"/>
                  </a:ext>
                </a:extLst>
              </a:tr>
              <a:tr h="64526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3200" b="1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生命線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</a:defRPr>
                      </a:lvl9pPr>
                    </a:lstStyle>
                    <a:p>
                      <a:r>
                        <a:rPr lang="en-US" altLang="zh-TW" sz="3200" b="1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1995</a:t>
                      </a:r>
                      <a:endParaRPr lang="zh-TW" altLang="en-US" sz="3200" b="1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9576460"/>
                  </a:ext>
                </a:extLst>
              </a:tr>
              <a:tr h="64526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</a:defRPr>
                      </a:lvl9pPr>
                    </a:lstStyle>
                    <a:p>
                      <a:r>
                        <a:rPr lang="zh-TW" altLang="en-US" sz="3200" b="1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張老師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DC9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</a:defRPr>
                      </a:lvl9pPr>
                    </a:lstStyle>
                    <a:p>
                      <a:r>
                        <a:rPr lang="en-US" altLang="zh-TW" sz="3200" b="1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1980</a:t>
                      </a:r>
                      <a:endParaRPr lang="zh-TW" altLang="en-US" sz="3200" b="1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DC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5112074"/>
                  </a:ext>
                </a:extLst>
              </a:tr>
              <a:tr h="64526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3200" b="1" kern="1200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小太陽天使專線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3200" b="1" kern="1200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0800-222-911</a:t>
                      </a:r>
                      <a:r>
                        <a:rPr kumimoji="0" lang="zh-TW" altLang="en-US" sz="2000" b="1" cap="all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（週一至六 </a:t>
                      </a:r>
                      <a:r>
                        <a:rPr kumimoji="0" lang="en-US" altLang="zh-TW" sz="2000" b="1" cap="all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18-22</a:t>
                      </a:r>
                      <a:r>
                        <a:rPr kumimoji="0" lang="zh-TW" altLang="en-US" sz="2000" b="1" cap="all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點）</a:t>
                      </a:r>
                      <a:endParaRPr kumimoji="0" lang="en-US" altLang="zh-TW" sz="2000" b="1" cap="all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0788567"/>
                  </a:ext>
                </a:extLst>
              </a:tr>
            </a:tbl>
          </a:graphicData>
        </a:graphic>
      </p:graphicFrame>
      <p:sp>
        <p:nvSpPr>
          <p:cNvPr id="9" name="矩形 6">
            <a:extLst>
              <a:ext uri="{FF2B5EF4-FFF2-40B4-BE49-F238E27FC236}">
                <a16:creationId xmlns:a16="http://schemas.microsoft.com/office/drawing/2014/main" id="{8368842D-8FE6-4C97-983A-8F640E1697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60440" y="4905606"/>
            <a:ext cx="4959852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300" i="1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defRPr sz="2300" i="1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defRPr sz="2300" i="1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defRPr sz="2300" i="1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defRPr sz="2300" i="1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300" i="1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300" i="1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300" i="1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300" i="1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r>
              <a:rPr lang="zh-TW" altLang="en-US" sz="2800" b="1" i="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針對一般民眾</a:t>
            </a:r>
            <a:endParaRPr lang="en-US" altLang="zh-TW" sz="2800" b="1" i="0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800" b="1" i="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各縣市心理健康衛生中心</a:t>
            </a:r>
            <a:endParaRPr lang="en-US" altLang="zh-TW" sz="2800" b="1" i="0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800" b="1" i="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也有</a:t>
            </a:r>
            <a:r>
              <a:rPr lang="en-US" altLang="zh-TW" sz="2800" b="1" i="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6</a:t>
            </a:r>
            <a:r>
              <a:rPr lang="zh-TW" altLang="en-US" sz="2800" b="1" i="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次免費心理諮商</a:t>
            </a:r>
          </a:p>
        </p:txBody>
      </p:sp>
      <p:grpSp>
        <p:nvGrpSpPr>
          <p:cNvPr id="10" name="群組 9">
            <a:extLst>
              <a:ext uri="{FF2B5EF4-FFF2-40B4-BE49-F238E27FC236}">
                <a16:creationId xmlns:a16="http://schemas.microsoft.com/office/drawing/2014/main" id="{94AF92BD-F686-4157-8B01-69EC09C49D27}"/>
              </a:ext>
            </a:extLst>
          </p:cNvPr>
          <p:cNvGrpSpPr/>
          <p:nvPr/>
        </p:nvGrpSpPr>
        <p:grpSpPr>
          <a:xfrm>
            <a:off x="1131848" y="4931552"/>
            <a:ext cx="5328592" cy="1129796"/>
            <a:chOff x="2792760" y="5313601"/>
            <a:chExt cx="5328592" cy="1129796"/>
          </a:xfrm>
        </p:grpSpPr>
        <p:pic>
          <p:nvPicPr>
            <p:cNvPr id="11" name="圖片 10">
              <a:extLst>
                <a:ext uri="{FF2B5EF4-FFF2-40B4-BE49-F238E27FC236}">
                  <a16:creationId xmlns:a16="http://schemas.microsoft.com/office/drawing/2014/main" id="{0B4425AB-50C1-4A88-80A7-E832C94D1B3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792760" y="5313601"/>
              <a:ext cx="5328592" cy="1129796"/>
            </a:xfrm>
            <a:prstGeom prst="rect">
              <a:avLst/>
            </a:prstGeom>
          </p:spPr>
        </p:pic>
        <p:sp>
          <p:nvSpPr>
            <p:cNvPr id="12" name="圓角矩形 3">
              <a:extLst>
                <a:ext uri="{FF2B5EF4-FFF2-40B4-BE49-F238E27FC236}">
                  <a16:creationId xmlns:a16="http://schemas.microsoft.com/office/drawing/2014/main" id="{589D29B1-81B1-471D-A4F3-E64D92F44557}"/>
                </a:ext>
              </a:extLst>
            </p:cNvPr>
            <p:cNvSpPr/>
            <p:nvPr/>
          </p:nvSpPr>
          <p:spPr>
            <a:xfrm>
              <a:off x="3008784" y="5647919"/>
              <a:ext cx="4104456" cy="461159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rtlCol="0" anchor="t"/>
            <a:lstStyle/>
            <a:p>
              <a:pPr marR="0" lvl="0" algn="l" defTabSz="914400" eaLnBrk="1" fontAlgn="auto" latinLnBrk="0" hangingPunct="1">
                <a:lnSpc>
                  <a:spcPct val="100000"/>
                </a:lnSpc>
                <a:spcBef>
                  <a:spcPts val="1200"/>
                </a:spcBef>
                <a:spcAft>
                  <a:spcPts val="0"/>
                </a:spcAft>
                <a:buClrTx/>
                <a:buSzPct val="150000"/>
                <a:tabLst/>
                <a:defRPr/>
              </a:pPr>
              <a:r>
                <a:rPr lang="en-US" altLang="zh-TW" sz="2800" i="0" kern="0" dirty="0">
                  <a:solidFill>
                    <a:prstClr val="black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_____(</a:t>
              </a:r>
              <a:r>
                <a:rPr lang="zh-TW" altLang="en-US" sz="2800" i="0" kern="0" dirty="0">
                  <a:solidFill>
                    <a:prstClr val="black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縣市名稱</a:t>
              </a:r>
              <a:r>
                <a:rPr lang="en-US" altLang="zh-TW" sz="2800" i="0" kern="0" dirty="0">
                  <a:solidFill>
                    <a:prstClr val="black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)</a:t>
              </a:r>
              <a:r>
                <a:rPr lang="zh-TW" altLang="en-US" sz="2800" i="0" kern="0" dirty="0">
                  <a:solidFill>
                    <a:prstClr val="black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心衛中心</a:t>
              </a:r>
              <a:endParaRPr lang="en-US" altLang="zh-TW" sz="2800" i="0" kern="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50903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1">
            <a:extLst>
              <a:ext uri="{FF2B5EF4-FFF2-40B4-BE49-F238E27FC236}">
                <a16:creationId xmlns:a16="http://schemas.microsoft.com/office/drawing/2014/main" id="{6A8C8896-A6DE-4C46-B763-77691BE8AE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9536" y="491179"/>
            <a:ext cx="9858490" cy="854968"/>
          </a:xfrm>
        </p:spPr>
        <p:txBody>
          <a:bodyPr/>
          <a:lstStyle/>
          <a:p>
            <a:r>
              <a:rPr lang="zh-TW" altLang="en-US" b="1" dirty="0">
                <a:solidFill>
                  <a:schemeClr val="tx1"/>
                </a:solidFill>
              </a:rPr>
              <a:t>口袋工具 </a:t>
            </a:r>
            <a:r>
              <a:rPr lang="en-US" altLang="zh-TW" b="1" dirty="0">
                <a:solidFill>
                  <a:schemeClr val="tx1"/>
                </a:solidFill>
              </a:rPr>
              <a:t>–</a:t>
            </a:r>
            <a:r>
              <a:rPr lang="zh-TW" altLang="en-US" b="1" dirty="0">
                <a:solidFill>
                  <a:schemeClr val="tx1"/>
                </a:solidFill>
              </a:rPr>
              <a:t>青壯世代心理健康支持方案</a:t>
            </a:r>
            <a:endParaRPr lang="zh-TW" altLang="en-US" b="1" dirty="0">
              <a:solidFill>
                <a:prstClr val="black"/>
              </a:solidFill>
            </a:endParaRPr>
          </a:p>
        </p:txBody>
      </p:sp>
      <p:grpSp>
        <p:nvGrpSpPr>
          <p:cNvPr id="16" name="群組 15">
            <a:extLst>
              <a:ext uri="{FF2B5EF4-FFF2-40B4-BE49-F238E27FC236}">
                <a16:creationId xmlns:a16="http://schemas.microsoft.com/office/drawing/2014/main" id="{E3D25710-FFC6-4719-BC67-51EAD0CED5E9}"/>
              </a:ext>
            </a:extLst>
          </p:cNvPr>
          <p:cNvGrpSpPr/>
          <p:nvPr/>
        </p:nvGrpSpPr>
        <p:grpSpPr>
          <a:xfrm>
            <a:off x="1189956" y="1704302"/>
            <a:ext cx="9932503" cy="2561280"/>
            <a:chOff x="480254" y="1889058"/>
            <a:chExt cx="8496294" cy="2561280"/>
          </a:xfrm>
        </p:grpSpPr>
        <p:graphicFrame>
          <p:nvGraphicFramePr>
            <p:cNvPr id="17" name="資料庫圖表 16">
              <a:extLst>
                <a:ext uri="{FF2B5EF4-FFF2-40B4-BE49-F238E27FC236}">
                  <a16:creationId xmlns:a16="http://schemas.microsoft.com/office/drawing/2014/main" id="{6F0FFCC5-C874-4C2C-A292-E51D008C74C0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555746119"/>
                </p:ext>
              </p:extLst>
            </p:nvPr>
          </p:nvGraphicFramePr>
          <p:xfrm>
            <a:off x="504408" y="2279696"/>
            <a:ext cx="8422610" cy="2170642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C488D919-2070-4718-948A-D9CCBA0E1394}"/>
                </a:ext>
              </a:extLst>
            </p:cNvPr>
            <p:cNvSpPr/>
            <p:nvPr/>
          </p:nvSpPr>
          <p:spPr>
            <a:xfrm>
              <a:off x="480254" y="1921541"/>
              <a:ext cx="1851789" cy="89255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26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查詢本方案</a:t>
              </a:r>
              <a:endParaRPr kumimoji="0" lang="en-US" altLang="zh-TW" sz="2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26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合作機構</a:t>
              </a:r>
              <a:endParaRPr kumimoji="0" lang="zh-TW" altLang="en-US" sz="2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CBA00B0A-DDE7-4A69-AC1D-5A251C7A9602}"/>
                </a:ext>
              </a:extLst>
            </p:cNvPr>
            <p:cNvSpPr/>
            <p:nvPr/>
          </p:nvSpPr>
          <p:spPr>
            <a:xfrm>
              <a:off x="2452873" y="1921541"/>
              <a:ext cx="2185214" cy="89255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26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聯繫合作機構</a:t>
              </a:r>
              <a:endParaRPr kumimoji="0" lang="en-US" altLang="zh-TW" sz="2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26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預約使用服務</a:t>
              </a:r>
            </a:p>
          </p:txBody>
        </p:sp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0E350FBF-105E-4AEE-8DFE-73E7E22E40FD}"/>
                </a:ext>
              </a:extLst>
            </p:cNvPr>
            <p:cNvSpPr/>
            <p:nvPr/>
          </p:nvSpPr>
          <p:spPr>
            <a:xfrm>
              <a:off x="4715712" y="1930393"/>
              <a:ext cx="2185214" cy="89255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26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攜帶身分證明</a:t>
              </a:r>
              <a:endParaRPr kumimoji="0" lang="en-US" altLang="zh-TW" sz="2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26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文件以供查驗</a:t>
              </a:r>
            </a:p>
          </p:txBody>
        </p:sp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3BEC7A02-2346-4D15-B50D-A4F4D113BF05}"/>
                </a:ext>
              </a:extLst>
            </p:cNvPr>
            <p:cNvSpPr/>
            <p:nvPr/>
          </p:nvSpPr>
          <p:spPr>
            <a:xfrm>
              <a:off x="7124759" y="1889058"/>
              <a:ext cx="1851789" cy="89255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26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至合作機構</a:t>
              </a:r>
              <a:endParaRPr kumimoji="0" lang="en-US" altLang="zh-TW" sz="2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26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接受諮商</a:t>
              </a:r>
            </a:p>
          </p:txBody>
        </p:sp>
      </p:grpSp>
      <p:graphicFrame>
        <p:nvGraphicFramePr>
          <p:cNvPr id="14" name="表格 13">
            <a:extLst>
              <a:ext uri="{FF2B5EF4-FFF2-40B4-BE49-F238E27FC236}">
                <a16:creationId xmlns:a16="http://schemas.microsoft.com/office/drawing/2014/main" id="{F6EA808C-41DA-44D1-B750-D84BE55D7D1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1186456"/>
              </p:ext>
            </p:extLst>
          </p:nvPr>
        </p:nvGraphicFramePr>
        <p:xfrm>
          <a:off x="3195570" y="4175252"/>
          <a:ext cx="6956953" cy="2011680"/>
        </p:xfrm>
        <a:graphic>
          <a:graphicData uri="http://schemas.openxmlformats.org/drawingml/2006/table">
            <a:tbl>
              <a:tblPr firstRow="1" bandRow="1"/>
              <a:tblGrid>
                <a:gridCol w="6956953">
                  <a:extLst>
                    <a:ext uri="{9D8B030D-6E8A-4147-A177-3AD203B41FA5}">
                      <a16:colId xmlns:a16="http://schemas.microsoft.com/office/drawing/2014/main" val="1489494833"/>
                    </a:ext>
                  </a:extLst>
                </a:gridCol>
              </a:tblGrid>
              <a:tr h="30007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</a:defRPr>
                      </a:lvl9pPr>
                    </a:lstStyle>
                    <a:p>
                      <a:pPr algn="ctr">
                        <a:spcBef>
                          <a:spcPts val="0"/>
                        </a:spcBef>
                      </a:pPr>
                      <a:r>
                        <a:rPr lang="zh-TW" altLang="en-US" sz="2400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申請條件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AE2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4110505"/>
                  </a:ext>
                </a:extLst>
              </a:tr>
              <a:tr h="54510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</a:defRPr>
                      </a:lvl9pPr>
                    </a:lstStyle>
                    <a:p>
                      <a:pPr marL="342900" indent="-342900">
                        <a:spcBef>
                          <a:spcPts val="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US" altLang="zh-TW" sz="2400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15-45 </a:t>
                      </a:r>
                      <a:r>
                        <a:rPr lang="zh-TW" altLang="en-US" sz="2400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歲之本國籍民眾或持有健保卡之外籍人士</a:t>
                      </a:r>
                      <a:endParaRPr lang="en-US" altLang="zh-TW" sz="24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marL="342900" indent="-342900">
                        <a:spcBef>
                          <a:spcPts val="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zh-TW" altLang="en-US" sz="2400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每人</a:t>
                      </a:r>
                      <a:r>
                        <a:rPr lang="en-US" altLang="zh-TW" sz="2400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3</a:t>
                      </a:r>
                      <a:r>
                        <a:rPr lang="zh-TW" altLang="en-US" sz="2400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次免費心理諮商</a:t>
                      </a:r>
                      <a:endParaRPr lang="en-US" altLang="zh-TW" sz="24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marL="342900" indent="-342900">
                        <a:spcBef>
                          <a:spcPts val="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zh-TW" altLang="en-US" sz="2400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沒有限制戶籍或居住地縣市</a:t>
                      </a:r>
                      <a:endParaRPr lang="en-US" altLang="zh-TW" sz="24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marL="342900" indent="-342900">
                        <a:spcBef>
                          <a:spcPts val="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zh-TW" altLang="en-US" sz="2400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補助期間</a:t>
                      </a:r>
                      <a:r>
                        <a:rPr lang="en-US" altLang="zh-TW" sz="2400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115/1/1-115/12/31</a:t>
                      </a:r>
                      <a:endParaRPr lang="zh-TW" altLang="en-US" sz="24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AE2CA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7415981"/>
                  </a:ext>
                </a:extLst>
              </a:tr>
            </a:tbl>
          </a:graphicData>
        </a:graphic>
      </p:graphicFrame>
      <p:pic>
        <p:nvPicPr>
          <p:cNvPr id="23" name="圖片 22">
            <a:extLst>
              <a:ext uri="{FF2B5EF4-FFF2-40B4-BE49-F238E27FC236}">
                <a16:creationId xmlns:a16="http://schemas.microsoft.com/office/drawing/2014/main" id="{01462E5C-35F5-4C77-A199-29985359980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022444">
            <a:off x="8471922" y="2205181"/>
            <a:ext cx="1908253" cy="5274497"/>
          </a:xfrm>
          <a:prstGeom prst="rect">
            <a:avLst/>
          </a:prstGeom>
        </p:spPr>
      </p:pic>
      <p:pic>
        <p:nvPicPr>
          <p:cNvPr id="3" name="圖片 2" descr="一張含有 樣式, 像素 的圖片&#10;&#10;AI 產生的內容可能不正確。">
            <a:extLst>
              <a:ext uri="{FF2B5EF4-FFF2-40B4-BE49-F238E27FC236}">
                <a16:creationId xmlns:a16="http://schemas.microsoft.com/office/drawing/2014/main" id="{5BD77DE1-B82F-690A-57A2-AB577B58E06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86882" y="3941702"/>
            <a:ext cx="1440000" cy="1429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7432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3264D3-6619-CB64-790F-08EFC7A593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1">
            <a:extLst>
              <a:ext uri="{FF2B5EF4-FFF2-40B4-BE49-F238E27FC236}">
                <a16:creationId xmlns:a16="http://schemas.microsoft.com/office/drawing/2014/main" id="{EDE432BE-69D2-01D6-42E1-AA321C96FD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9536" y="491179"/>
            <a:ext cx="7920880" cy="854968"/>
          </a:xfrm>
        </p:spPr>
        <p:txBody>
          <a:bodyPr/>
          <a:lstStyle/>
          <a:p>
            <a:pPr algn="r"/>
            <a:r>
              <a:rPr lang="zh-TW" altLang="en-US" b="1" dirty="0">
                <a:solidFill>
                  <a:schemeClr val="tx1"/>
                </a:solidFill>
              </a:rPr>
              <a:t>口袋工具 </a:t>
            </a:r>
            <a:r>
              <a:rPr lang="en-US" altLang="zh-TW" b="1" dirty="0">
                <a:solidFill>
                  <a:schemeClr val="tx1"/>
                </a:solidFill>
              </a:rPr>
              <a:t>–</a:t>
            </a:r>
            <a:r>
              <a:rPr lang="zh-TW" altLang="en-US" b="1" dirty="0">
                <a:solidFill>
                  <a:schemeClr val="tx1"/>
                </a:solidFill>
              </a:rPr>
              <a:t>療心室</a:t>
            </a:r>
            <a:endParaRPr lang="zh-TW" altLang="en-US" b="1" dirty="0">
              <a:solidFill>
                <a:prstClr val="black"/>
              </a:solidFill>
            </a:endParaRPr>
          </a:p>
        </p:txBody>
      </p:sp>
      <p:sp>
        <p:nvSpPr>
          <p:cNvPr id="2" name="內容版面配置區 2">
            <a:extLst>
              <a:ext uri="{FF2B5EF4-FFF2-40B4-BE49-F238E27FC236}">
                <a16:creationId xmlns:a16="http://schemas.microsoft.com/office/drawing/2014/main" id="{2A323FBE-91F6-5A89-2167-C2A602BAC7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79976" y="1795943"/>
            <a:ext cx="5328592" cy="4455308"/>
          </a:xfrm>
        </p:spPr>
        <p:txBody>
          <a:bodyPr/>
          <a:lstStyle/>
          <a:p>
            <a:r>
              <a:rPr lang="zh-TW" altLang="en-US" dirty="0">
                <a:solidFill>
                  <a:prstClr val="black"/>
                </a:solidFill>
              </a:rPr>
              <a:t>台北市生命線協會設置</a:t>
            </a:r>
            <a:r>
              <a:rPr lang="en-US" altLang="zh-TW" dirty="0">
                <a:solidFill>
                  <a:prstClr val="black"/>
                </a:solidFill>
              </a:rPr>
              <a:t>SOS</a:t>
            </a:r>
            <a:r>
              <a:rPr lang="zh-TW" altLang="en-US" dirty="0">
                <a:solidFill>
                  <a:prstClr val="black"/>
                </a:solidFill>
              </a:rPr>
              <a:t>救命網，提供文字協談服務。</a:t>
            </a:r>
          </a:p>
          <a:p>
            <a:r>
              <a:rPr lang="en-US" altLang="zh-TW" dirty="0">
                <a:solidFill>
                  <a:prstClr val="black"/>
                </a:solidFill>
              </a:rPr>
              <a:t>114</a:t>
            </a:r>
            <a:r>
              <a:rPr lang="zh-TW" altLang="en-US" dirty="0">
                <a:solidFill>
                  <a:prstClr val="black"/>
                </a:solidFill>
              </a:rPr>
              <a:t>年</a:t>
            </a:r>
            <a:r>
              <a:rPr lang="en-US" altLang="zh-TW" dirty="0">
                <a:solidFill>
                  <a:prstClr val="black"/>
                </a:solidFill>
              </a:rPr>
              <a:t>4</a:t>
            </a:r>
            <a:r>
              <a:rPr lang="zh-TW" altLang="en-US" dirty="0">
                <a:solidFill>
                  <a:prstClr val="black"/>
                </a:solidFill>
              </a:rPr>
              <a:t>月</a:t>
            </a:r>
            <a:r>
              <a:rPr lang="en-US" altLang="zh-TW" dirty="0">
                <a:solidFill>
                  <a:prstClr val="black"/>
                </a:solidFill>
              </a:rPr>
              <a:t>1</a:t>
            </a:r>
            <a:r>
              <a:rPr lang="zh-TW" altLang="en-US" dirty="0">
                <a:solidFill>
                  <a:prstClr val="black"/>
                </a:solidFill>
              </a:rPr>
              <a:t>日推出「療心室</a:t>
            </a:r>
            <a:r>
              <a:rPr lang="en-US" altLang="zh-TW" dirty="0">
                <a:solidFill>
                  <a:prstClr val="black"/>
                </a:solidFill>
              </a:rPr>
              <a:t>2.0</a:t>
            </a:r>
            <a:r>
              <a:rPr lang="zh-TW" altLang="en-US" dirty="0">
                <a:solidFill>
                  <a:prstClr val="black"/>
                </a:solidFill>
              </a:rPr>
              <a:t>」優化服務，將服務時間延長至凌晨</a:t>
            </a:r>
            <a:r>
              <a:rPr lang="en-US" altLang="zh-TW" dirty="0">
                <a:solidFill>
                  <a:prstClr val="black"/>
                </a:solidFill>
              </a:rPr>
              <a:t>1</a:t>
            </a:r>
            <a:r>
              <a:rPr lang="zh-TW" altLang="en-US" dirty="0">
                <a:solidFill>
                  <a:prstClr val="black"/>
                </a:solidFill>
              </a:rPr>
              <a:t>點，另增加</a:t>
            </a:r>
            <a:r>
              <a:rPr lang="en-US" altLang="zh-TW" dirty="0">
                <a:solidFill>
                  <a:prstClr val="black"/>
                </a:solidFill>
              </a:rPr>
              <a:t>line</a:t>
            </a:r>
            <a:r>
              <a:rPr lang="zh-TW" altLang="en-US" dirty="0">
                <a:solidFill>
                  <a:prstClr val="black"/>
                </a:solidFill>
              </a:rPr>
              <a:t>多元進線機制。</a:t>
            </a:r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780D355D-BDCC-6881-4EC8-F0505A5BC2A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360" y="65959"/>
            <a:ext cx="4752528" cy="6723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0630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標題 3"/>
          <p:cNvSpPr>
            <a:spLocks noGrp="1"/>
          </p:cNvSpPr>
          <p:nvPr>
            <p:ph type="title"/>
          </p:nvPr>
        </p:nvSpPr>
        <p:spPr>
          <a:xfrm>
            <a:off x="1415480" y="980728"/>
            <a:ext cx="9433048" cy="854968"/>
          </a:xfrm>
        </p:spPr>
        <p:txBody>
          <a:bodyPr/>
          <a:lstStyle/>
          <a:p>
            <a:pPr eaLnBrk="1" hangingPunct="1"/>
            <a:r>
              <a:rPr lang="zh-TW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華康海報體W9" pitchFamily="81" charset="-120"/>
              </a:rPr>
              <a:t>學生諮商中心  </a:t>
            </a:r>
          </a:p>
        </p:txBody>
      </p:sp>
      <p:sp>
        <p:nvSpPr>
          <p:cNvPr id="2" name="內容版面配置區 1"/>
          <p:cNvSpPr>
            <a:spLocks noGrp="1"/>
          </p:cNvSpPr>
          <p:nvPr>
            <p:ph idx="1"/>
          </p:nvPr>
        </p:nvSpPr>
        <p:spPr>
          <a:xfrm>
            <a:off x="1271464" y="2060848"/>
            <a:ext cx="10225136" cy="3600400"/>
          </a:xfrm>
        </p:spPr>
        <p:txBody>
          <a:bodyPr/>
          <a:lstStyle/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zh-TW" altLang="en-US" cap="all" dirty="0">
                <a:solidFill>
                  <a:schemeClr val="tx1">
                    <a:lumMod val="65000"/>
                    <a:lumOff val="35000"/>
                  </a:schemeClr>
                </a:solidFill>
              </a:rPr>
              <a:t>位置：綜合大樓</a:t>
            </a:r>
            <a:r>
              <a:rPr lang="en-US" altLang="zh-TW" cap="all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</a:t>
            </a:r>
            <a:r>
              <a:rPr lang="zh-TW" altLang="en-US" cap="all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樓電梯旁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zh-TW" altLang="en-US" cap="all" dirty="0">
                <a:solidFill>
                  <a:schemeClr val="tx1">
                    <a:lumMod val="65000"/>
                    <a:lumOff val="35000"/>
                  </a:schemeClr>
                </a:solidFill>
              </a:rPr>
              <a:t>開放時間：週一及週四</a:t>
            </a:r>
            <a:r>
              <a:rPr lang="en-US" altLang="zh-TW" cap="all" dirty="0">
                <a:solidFill>
                  <a:schemeClr val="tx1">
                    <a:lumMod val="65000"/>
                    <a:lumOff val="35000"/>
                  </a:schemeClr>
                </a:solidFill>
              </a:rPr>
              <a:t>8:00~21:00</a:t>
            </a:r>
            <a:r>
              <a:rPr lang="zh-TW" altLang="en-US" cap="all" dirty="0">
                <a:solidFill>
                  <a:schemeClr val="tx1">
                    <a:lumMod val="65000"/>
                    <a:lumOff val="35000"/>
                  </a:schemeClr>
                </a:solidFill>
              </a:rPr>
              <a:t>，</a:t>
            </a:r>
            <a:br>
              <a:rPr lang="en-US" altLang="zh-TW" cap="all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zh-TW" altLang="en-US" cap="all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                   週二三五</a:t>
            </a:r>
            <a:r>
              <a:rPr lang="en-US" altLang="zh-TW" cap="all" dirty="0">
                <a:solidFill>
                  <a:schemeClr val="tx1">
                    <a:lumMod val="65000"/>
                    <a:lumOff val="35000"/>
                  </a:schemeClr>
                </a:solidFill>
              </a:rPr>
              <a:t>8:00~17:30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zh-TW" altLang="en-US" cap="all" dirty="0">
                <a:solidFill>
                  <a:schemeClr val="tx1">
                    <a:lumMod val="65000"/>
                    <a:lumOff val="35000"/>
                  </a:schemeClr>
                </a:solidFill>
              </a:rPr>
              <a:t>***寒暑假時間依學校公告為準***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zh-TW" altLang="en-US" cap="all" dirty="0">
                <a:solidFill>
                  <a:schemeClr val="tx1">
                    <a:lumMod val="65000"/>
                    <a:lumOff val="35000"/>
                  </a:schemeClr>
                </a:solidFill>
              </a:rPr>
              <a:t>專線：</a:t>
            </a:r>
            <a:r>
              <a:rPr lang="en-US" altLang="zh-TW" cap="all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(08)774-0189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62EB00F-B1B7-41A1-A328-BD2A9D5DFF92}" type="slidenum">
              <a:rPr lang="zh-TW" altLang="en-US" smtClean="0"/>
              <a:pPr>
                <a:defRPr/>
              </a:pPr>
              <a:t>22</a:t>
            </a:fld>
            <a:endParaRPr lang="en-US" altLang="zh-TW"/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FBB3EFB7-1EA6-46DA-8318-3BDD941A0C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0216" y="2120736"/>
            <a:ext cx="3672924" cy="348062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2207568" y="2420888"/>
            <a:ext cx="8280920" cy="1152128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zh-TW" altLang="en-US" sz="4500" b="1" dirty="0"/>
              <a:t>祝福各位</a:t>
            </a:r>
            <a:br>
              <a:rPr lang="en-US" altLang="zh-TW" sz="4500" b="1" dirty="0"/>
            </a:br>
            <a:r>
              <a:rPr lang="zh-TW" altLang="en-US" sz="4500" b="1" dirty="0"/>
              <a:t>實習順利順心</a:t>
            </a: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08D7B271-9D62-424E-B4EA-711347BCC5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5874" y="4869160"/>
            <a:ext cx="3850223" cy="18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7802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自訂設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第一PPT，www.1ppt.com">
  <a:themeElements>
    <a:clrScheme name="自定义 237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5BBAAA"/>
      </a:accent1>
      <a:accent2>
        <a:srgbClr val="FF672E"/>
      </a:accent2>
      <a:accent3>
        <a:srgbClr val="FFDF39"/>
      </a:accent3>
      <a:accent4>
        <a:srgbClr val="5BBAAA"/>
      </a:accent4>
      <a:accent5>
        <a:srgbClr val="FFDF39"/>
      </a:accent5>
      <a:accent6>
        <a:srgbClr val="FF672E"/>
      </a:accent6>
      <a:hlink>
        <a:srgbClr val="528D2B"/>
      </a:hlink>
      <a:folHlink>
        <a:srgbClr val="99A87D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>
          <a:defRPr sz="1200" dirty="0" smtClean="0">
            <a:solidFill>
              <a:schemeClr val="tx1">
                <a:lumMod val="75000"/>
                <a:lumOff val="25000"/>
              </a:schemeClr>
            </a:solidFill>
            <a:latin typeface="微软雅黑" panose="020B0503020204020204" pitchFamily="34" charset="-122"/>
            <a:ea typeface="微软雅黑" panose="020B0503020204020204" pitchFamily="34" charset="-122"/>
          </a:defRPr>
        </a:defPPr>
      </a:lstStyle>
    </a:txDef>
  </a:objectDefaults>
  <a:extraClrSchemeLst/>
</a:theme>
</file>

<file path=ppt/theme/theme4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10703</TotalTime>
  <Words>1116</Words>
  <Application>Microsoft Office PowerPoint</Application>
  <PresentationFormat>寬螢幕</PresentationFormat>
  <Paragraphs>154</Paragraphs>
  <Slides>23</Slides>
  <Notes>5</Notes>
  <HiddenSlides>0</HiddenSlides>
  <MMClips>0</MMClips>
  <ScaleCrop>false</ScaleCrop>
  <HeadingPairs>
    <vt:vector size="6" baseType="variant">
      <vt:variant>
        <vt:lpstr>使用字型</vt:lpstr>
      </vt:variant>
      <vt:variant>
        <vt:i4>10</vt:i4>
      </vt:variant>
      <vt:variant>
        <vt:lpstr>佈景主題</vt:lpstr>
      </vt:variant>
      <vt:variant>
        <vt:i4>3</vt:i4>
      </vt:variant>
      <vt:variant>
        <vt:lpstr>投影片標題</vt:lpstr>
      </vt:variant>
      <vt:variant>
        <vt:i4>23</vt:i4>
      </vt:variant>
    </vt:vector>
  </HeadingPairs>
  <TitlesOfParts>
    <vt:vector size="36" baseType="lpstr">
      <vt:lpstr>等线</vt:lpstr>
      <vt:lpstr>微软雅黑</vt:lpstr>
      <vt:lpstr>微軟正黑體</vt:lpstr>
      <vt:lpstr>Arial</vt:lpstr>
      <vt:lpstr>Calibri</vt:lpstr>
      <vt:lpstr>Calibri Light</vt:lpstr>
      <vt:lpstr>Comic Sans MS</vt:lpstr>
      <vt:lpstr>Cooper Black</vt:lpstr>
      <vt:lpstr>Haettenschweiler</vt:lpstr>
      <vt:lpstr>Wingdings</vt:lpstr>
      <vt:lpstr>Office 佈景主題</vt:lpstr>
      <vt:lpstr>自訂設計</vt:lpstr>
      <vt:lpstr>第一PPT，www.1ppt.com</vt:lpstr>
      <vt:lpstr>115學年度 實習前宣導</vt:lpstr>
      <vt:lpstr>PowerPoint 簡報</vt:lpstr>
      <vt:lpstr>一切不受歡迎的、與性或性別有關的言行舉止，未達性侵害者，都有可能是性騷擾。</vt:lpstr>
      <vt:lpstr>PowerPoint 簡報</vt:lpstr>
      <vt:lpstr>性騷擾防治法 申訴期限</vt:lpstr>
      <vt:lpstr>性騷擾防治法 受理窗口</vt:lpstr>
      <vt:lpstr>遇到性騷擾事件， 可以怎麼因應</vt:lpstr>
      <vt:lpstr>PowerPoint 簡報</vt:lpstr>
      <vt:lpstr>PowerPoint 簡報</vt:lpstr>
      <vt:lpstr>PowerPoint 簡報</vt:lpstr>
      <vt:lpstr>倘若是在實習場域遭遇到性騷擾 我可以採取以下行動</vt:lpstr>
      <vt:lpstr>PowerPoint 簡報</vt:lpstr>
      <vt:lpstr>PowerPoint 簡報</vt:lpstr>
      <vt:lpstr>關心自己</vt:lpstr>
      <vt:lpstr>當身心出現不適的症狀...</vt:lpstr>
      <vt:lpstr>你的身心健康很重要</vt:lpstr>
      <vt:lpstr>口袋工具 – 心情溫度計</vt:lpstr>
      <vt:lpstr>面對壓力時，你可以____</vt:lpstr>
      <vt:lpstr>口袋工具 – 全國諮詢專線</vt:lpstr>
      <vt:lpstr>口袋工具 –青壯世代心理健康支持方案</vt:lpstr>
      <vt:lpstr>口袋工具 –療心室</vt:lpstr>
      <vt:lpstr>學生諮商中心  </vt:lpstr>
      <vt:lpstr>祝福各位 實習順利順心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投影片 1</dc:title>
  <dc:creator>黃靖容</dc:creator>
  <cp:keywords>110新生身心健康測驗</cp:keywords>
  <cp:lastModifiedBy>高秀春-學生諮商中心</cp:lastModifiedBy>
  <cp:revision>656</cp:revision>
  <cp:lastPrinted>2021-09-30T01:22:14Z</cp:lastPrinted>
  <dcterms:created xsi:type="dcterms:W3CDTF">2014-05-11T16:01:57Z</dcterms:created>
  <dcterms:modified xsi:type="dcterms:W3CDTF">2026-09-11T08:51:22Z</dcterms:modified>
</cp:coreProperties>
</file>